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6" r:id="rId3"/>
    <p:sldId id="307" r:id="rId4"/>
    <p:sldId id="257" r:id="rId5"/>
    <p:sldId id="278" r:id="rId6"/>
    <p:sldId id="279" r:id="rId7"/>
    <p:sldId id="329" r:id="rId8"/>
    <p:sldId id="330" r:id="rId9"/>
    <p:sldId id="280" r:id="rId10"/>
    <p:sldId id="286" r:id="rId11"/>
    <p:sldId id="309" r:id="rId12"/>
    <p:sldId id="292" r:id="rId13"/>
    <p:sldId id="281" r:id="rId14"/>
    <p:sldId id="310" r:id="rId15"/>
    <p:sldId id="311" r:id="rId16"/>
    <p:sldId id="285" r:id="rId17"/>
    <p:sldId id="312" r:id="rId18"/>
    <p:sldId id="305" r:id="rId19"/>
    <p:sldId id="289" r:id="rId20"/>
    <p:sldId id="260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8" r:id="rId34"/>
    <p:sldId id="325" r:id="rId35"/>
    <p:sldId id="326" r:id="rId36"/>
    <p:sldId id="327" r:id="rId37"/>
    <p:sldId id="308" r:id="rId38"/>
    <p:sldId id="25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F93"/>
    <a:srgbClr val="FDB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2291" autoAdjust="0"/>
  </p:normalViewPr>
  <p:slideViewPr>
    <p:cSldViewPr snapToGrid="0">
      <p:cViewPr varScale="1">
        <p:scale>
          <a:sx n="107" d="100"/>
          <a:sy n="10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arq-002\DADOS\02.%20Grupos\COGEC\CEARP\2022\ACOMPANHAMENTO%20LICITA&#199;&#213;ES\APRESENTA&#199;&#195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6149648792692"/>
          <c:y val="9.4583151998548554E-2"/>
          <c:w val="0.54786058840452601"/>
          <c:h val="0.81083369600290289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7F5A5-82FE-49DB-A359-3B84849DD15D}" type="CATEGORYNAME">
                      <a:rPr lang="en-US"/>
                      <a:pPr>
                        <a:defRPr/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13</a:t>
                    </a: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2EEFED-0B00-4E41-9E06-230E238FA820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30</a:t>
                    </a: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BBAFBA-CE64-4D79-8E13-24F8BD0E614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9</a:t>
                    </a:r>
                  </a:p>
                </c:rich>
              </c:tx>
              <c:spPr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Plan1!$A$1:$A$3</c:f>
              <c:strCache>
                <c:ptCount val="3"/>
                <c:pt idx="0">
                  <c:v>SERVIÇO</c:v>
                </c:pt>
                <c:pt idx="1">
                  <c:v>MATERIAL</c:v>
                </c:pt>
                <c:pt idx="2">
                  <c:v>TIC</c:v>
                </c:pt>
              </c:strCache>
            </c:strRef>
          </c:cat>
          <c:val>
            <c:numRef>
              <c:f>Plan1!$B$1:$B$3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Plan1!$A$36:$A$42</c:f>
              <c:strCache>
                <c:ptCount val="7"/>
                <c:pt idx="0">
                  <c:v>LICITAÇÃO EM ANDAMENTO </c:v>
                </c:pt>
                <c:pt idx="1">
                  <c:v>CLFOR MARCAR LICITAÇÃO</c:v>
                </c:pt>
                <c:pt idx="2">
                  <c:v>ANÁLISE DO TERMO DE REFERÊNCIA E MINUTA EDITAL</c:v>
                </c:pt>
                <c:pt idx="3">
                  <c:v>SOLICITAÇÃO / RECEBIMENTO NAD</c:v>
                </c:pt>
                <c:pt idx="4">
                  <c:v>PESQUISA DE MERCADO</c:v>
                </c:pt>
                <c:pt idx="5">
                  <c:v>AGUARDANDO OFÍCIO E DECLARAÇÃO DE CAPACIDADE FINANCEIRA</c:v>
                </c:pt>
                <c:pt idx="6">
                  <c:v>ABRIR PLANO DE SUPRIMENTO</c:v>
                </c:pt>
              </c:strCache>
            </c:strRef>
          </c:cat>
          <c:val>
            <c:numRef>
              <c:f>Plan1!$B$36:$B$42</c:f>
              <c:numCache>
                <c:formatCode>General</c:formatCode>
                <c:ptCount val="7"/>
                <c:pt idx="0">
                  <c:v>16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15</c:v>
                </c:pt>
                <c:pt idx="5">
                  <c:v>2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8712240"/>
        <c:axId val="978718224"/>
      </c:barChart>
      <c:valAx>
        <c:axId val="97871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8712240"/>
        <c:crosses val="autoZero"/>
        <c:crossBetween val="between"/>
      </c:valAx>
      <c:catAx>
        <c:axId val="97871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8718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94A8F-A62A-486B-8AD7-A9D46BCD55F7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E33AC44A-20DC-4214-9502-72E079D8BD86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COORDENADORIA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D20B3-54A3-49F8-8BC5-D2E9D274D851}" type="parTrans" cxnId="{4A4317A7-E836-41D6-AB2E-8FD9D814B99C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C9C8C-A966-44B9-B053-047B6A13B6CB}" type="sibTrans" cxnId="{4A4317A7-E836-41D6-AB2E-8FD9D814B99C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F16655-FF67-4851-8AF4-5891AC804FD9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CEARP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F2C81-B2D5-493B-A663-9AFBDFF64AC2}" type="parTrans" cxnId="{BF2A88AB-1C12-425D-8AA9-1669F15C723B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DBDE04-CF74-4071-8211-0877940C4393}" type="sibTrans" cxnId="{BF2A88AB-1C12-425D-8AA9-1669F15C723B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0863D4-1707-4EA7-8FD9-8EB5DDE6E6AC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CELOG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13D2B-9516-42C4-AA53-288FDA76A48D}" type="parTrans" cxnId="{FC58F384-22EF-4899-AAD2-74FF7A3F4625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1172E-3E92-4804-93F7-62E9DE2FE4D4}" type="sibTrans" cxnId="{FC58F384-22EF-4899-AAD2-74FF7A3F4625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55EC9-F1C4-45EE-95C5-A7A28ACBE5FB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CEGET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46BB35-1B3D-4A47-84C4-F7B21FA34731}" type="parTrans" cxnId="{B8B1E85F-1FCB-406B-AFFA-EF3B22A77D91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DAAF6-CD53-4E91-A1D9-FEC565F04F41}" type="sibTrans" cxnId="{B8B1E85F-1FCB-406B-AFFA-EF3B22A77D91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6BAB8B-1CE0-4FA7-A93C-5F80EA82A082}" type="pres">
      <dgm:prSet presAssocID="{5FC94A8F-A62A-486B-8AD7-A9D46BCD55F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DE9E455-F32A-4B6C-B67A-5A4F15F2708F}" type="pres">
      <dgm:prSet presAssocID="{E33AC44A-20DC-4214-9502-72E079D8BD86}" presName="hierRoot1" presStyleCnt="0">
        <dgm:presLayoutVars>
          <dgm:hierBranch val="init"/>
        </dgm:presLayoutVars>
      </dgm:prSet>
      <dgm:spPr/>
    </dgm:pt>
    <dgm:pt modelId="{B5F94F70-406C-48C3-94E0-AAF292E12253}" type="pres">
      <dgm:prSet presAssocID="{E33AC44A-20DC-4214-9502-72E079D8BD86}" presName="rootComposite1" presStyleCnt="0"/>
      <dgm:spPr/>
    </dgm:pt>
    <dgm:pt modelId="{A4DD0840-A0E1-405F-A76F-783DA29ACB55}" type="pres">
      <dgm:prSet presAssocID="{E33AC44A-20DC-4214-9502-72E079D8BD8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D7F3B2-CF06-4366-8989-AC2EAF2C6C5C}" type="pres">
      <dgm:prSet presAssocID="{E33AC44A-20DC-4214-9502-72E079D8BD86}" presName="topArc1" presStyleLbl="parChTrans1D1" presStyleIdx="0" presStyleCnt="8"/>
      <dgm:spPr/>
    </dgm:pt>
    <dgm:pt modelId="{F59BDBBF-3A39-42B1-BE01-55DA0E248F17}" type="pres">
      <dgm:prSet presAssocID="{E33AC44A-20DC-4214-9502-72E079D8BD86}" presName="bottomArc1" presStyleLbl="parChTrans1D1" presStyleIdx="1" presStyleCnt="8"/>
      <dgm:spPr/>
    </dgm:pt>
    <dgm:pt modelId="{79773607-44FE-4721-BEB5-EBDDBC5867E1}" type="pres">
      <dgm:prSet presAssocID="{E33AC44A-20DC-4214-9502-72E079D8BD86}" presName="topConnNode1" presStyleLbl="node1" presStyleIdx="0" presStyleCnt="0"/>
      <dgm:spPr/>
      <dgm:t>
        <a:bodyPr/>
        <a:lstStyle/>
        <a:p>
          <a:endParaRPr lang="pt-BR"/>
        </a:p>
      </dgm:t>
    </dgm:pt>
    <dgm:pt modelId="{E1D8C4AB-81F2-4752-BB28-D8C6EE736C44}" type="pres">
      <dgm:prSet presAssocID="{E33AC44A-20DC-4214-9502-72E079D8BD86}" presName="hierChild2" presStyleCnt="0"/>
      <dgm:spPr/>
    </dgm:pt>
    <dgm:pt modelId="{7FB7951A-71ED-4642-BC18-0FE4CBFBB842}" type="pres">
      <dgm:prSet presAssocID="{800F2C81-B2D5-493B-A663-9AFBDFF64AC2}" presName="Name28" presStyleLbl="parChTrans1D2" presStyleIdx="0" presStyleCnt="3"/>
      <dgm:spPr/>
      <dgm:t>
        <a:bodyPr/>
        <a:lstStyle/>
        <a:p>
          <a:endParaRPr lang="pt-BR"/>
        </a:p>
      </dgm:t>
    </dgm:pt>
    <dgm:pt modelId="{449B081F-B876-45CD-8988-7C43C899E6A2}" type="pres">
      <dgm:prSet presAssocID="{82F16655-FF67-4851-8AF4-5891AC804FD9}" presName="hierRoot2" presStyleCnt="0">
        <dgm:presLayoutVars>
          <dgm:hierBranch val="init"/>
        </dgm:presLayoutVars>
      </dgm:prSet>
      <dgm:spPr/>
    </dgm:pt>
    <dgm:pt modelId="{FB5810C2-D332-4663-A8DC-2C2856F0759C}" type="pres">
      <dgm:prSet presAssocID="{82F16655-FF67-4851-8AF4-5891AC804FD9}" presName="rootComposite2" presStyleCnt="0"/>
      <dgm:spPr/>
    </dgm:pt>
    <dgm:pt modelId="{425FC5B3-4DF9-449D-9590-201C3FF2274A}" type="pres">
      <dgm:prSet presAssocID="{82F16655-FF67-4851-8AF4-5891AC804FD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F69E71-200E-49AD-9BC4-DF10C6221537}" type="pres">
      <dgm:prSet presAssocID="{82F16655-FF67-4851-8AF4-5891AC804FD9}" presName="topArc2" presStyleLbl="parChTrans1D1" presStyleIdx="2" presStyleCnt="8"/>
      <dgm:spPr/>
    </dgm:pt>
    <dgm:pt modelId="{7B2625E1-536C-4D68-A9DD-14EFC9916427}" type="pres">
      <dgm:prSet presAssocID="{82F16655-FF67-4851-8AF4-5891AC804FD9}" presName="bottomArc2" presStyleLbl="parChTrans1D1" presStyleIdx="3" presStyleCnt="8"/>
      <dgm:spPr/>
    </dgm:pt>
    <dgm:pt modelId="{C7CA5344-5C10-445C-992C-F4B1CD892869}" type="pres">
      <dgm:prSet presAssocID="{82F16655-FF67-4851-8AF4-5891AC804FD9}" presName="topConnNode2" presStyleLbl="node2" presStyleIdx="0" presStyleCnt="0"/>
      <dgm:spPr/>
      <dgm:t>
        <a:bodyPr/>
        <a:lstStyle/>
        <a:p>
          <a:endParaRPr lang="pt-BR"/>
        </a:p>
      </dgm:t>
    </dgm:pt>
    <dgm:pt modelId="{E24DE7EF-9B7C-4F20-95F8-78097DD310A4}" type="pres">
      <dgm:prSet presAssocID="{82F16655-FF67-4851-8AF4-5891AC804FD9}" presName="hierChild4" presStyleCnt="0"/>
      <dgm:spPr/>
    </dgm:pt>
    <dgm:pt modelId="{CFFA2ACA-CC67-4557-8B9E-EC57461970D4}" type="pres">
      <dgm:prSet presAssocID="{82F16655-FF67-4851-8AF4-5891AC804FD9}" presName="hierChild5" presStyleCnt="0"/>
      <dgm:spPr/>
    </dgm:pt>
    <dgm:pt modelId="{5A7C0C06-66C3-402C-83D5-05EF89476ADD}" type="pres">
      <dgm:prSet presAssocID="{2A313D2B-9516-42C4-AA53-288FDA76A48D}" presName="Name28" presStyleLbl="parChTrans1D2" presStyleIdx="1" presStyleCnt="3"/>
      <dgm:spPr/>
      <dgm:t>
        <a:bodyPr/>
        <a:lstStyle/>
        <a:p>
          <a:endParaRPr lang="pt-BR"/>
        </a:p>
      </dgm:t>
    </dgm:pt>
    <dgm:pt modelId="{66041B6D-8C8E-4943-B1E2-6EE35272063B}" type="pres">
      <dgm:prSet presAssocID="{C70863D4-1707-4EA7-8FD9-8EB5DDE6E6AC}" presName="hierRoot2" presStyleCnt="0">
        <dgm:presLayoutVars>
          <dgm:hierBranch val="init"/>
        </dgm:presLayoutVars>
      </dgm:prSet>
      <dgm:spPr/>
    </dgm:pt>
    <dgm:pt modelId="{CB14EDE0-B261-4D97-ADB6-097774DF2C5E}" type="pres">
      <dgm:prSet presAssocID="{C70863D4-1707-4EA7-8FD9-8EB5DDE6E6AC}" presName="rootComposite2" presStyleCnt="0"/>
      <dgm:spPr/>
    </dgm:pt>
    <dgm:pt modelId="{31A8197F-8C43-4305-BA92-D66E9930C797}" type="pres">
      <dgm:prSet presAssocID="{C70863D4-1707-4EA7-8FD9-8EB5DDE6E6A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DD0DE3-D513-47EC-B19B-C9FA802DA0FD}" type="pres">
      <dgm:prSet presAssocID="{C70863D4-1707-4EA7-8FD9-8EB5DDE6E6AC}" presName="topArc2" presStyleLbl="parChTrans1D1" presStyleIdx="4" presStyleCnt="8"/>
      <dgm:spPr/>
    </dgm:pt>
    <dgm:pt modelId="{DB4DEF40-ED2F-4CBE-A938-D56281677712}" type="pres">
      <dgm:prSet presAssocID="{C70863D4-1707-4EA7-8FD9-8EB5DDE6E6AC}" presName="bottomArc2" presStyleLbl="parChTrans1D1" presStyleIdx="5" presStyleCnt="8"/>
      <dgm:spPr/>
    </dgm:pt>
    <dgm:pt modelId="{5D4A1CA9-FD94-4945-931A-98DC847453B0}" type="pres">
      <dgm:prSet presAssocID="{C70863D4-1707-4EA7-8FD9-8EB5DDE6E6AC}" presName="topConnNode2" presStyleLbl="node2" presStyleIdx="0" presStyleCnt="0"/>
      <dgm:spPr/>
      <dgm:t>
        <a:bodyPr/>
        <a:lstStyle/>
        <a:p>
          <a:endParaRPr lang="pt-BR"/>
        </a:p>
      </dgm:t>
    </dgm:pt>
    <dgm:pt modelId="{7B2F2680-6A18-4819-823F-DE03C4CBB5D2}" type="pres">
      <dgm:prSet presAssocID="{C70863D4-1707-4EA7-8FD9-8EB5DDE6E6AC}" presName="hierChild4" presStyleCnt="0"/>
      <dgm:spPr/>
    </dgm:pt>
    <dgm:pt modelId="{9647DBD6-B611-4A80-A924-615BE7BCC25A}" type="pres">
      <dgm:prSet presAssocID="{C70863D4-1707-4EA7-8FD9-8EB5DDE6E6AC}" presName="hierChild5" presStyleCnt="0"/>
      <dgm:spPr/>
    </dgm:pt>
    <dgm:pt modelId="{382C11A8-1076-4021-A3CA-737CD74E5DB2}" type="pres">
      <dgm:prSet presAssocID="{7246BB35-1B3D-4A47-84C4-F7B21FA34731}" presName="Name28" presStyleLbl="parChTrans1D2" presStyleIdx="2" presStyleCnt="3"/>
      <dgm:spPr/>
      <dgm:t>
        <a:bodyPr/>
        <a:lstStyle/>
        <a:p>
          <a:endParaRPr lang="pt-BR"/>
        </a:p>
      </dgm:t>
    </dgm:pt>
    <dgm:pt modelId="{999A87D5-F99C-4925-A2F2-96F1613F7262}" type="pres">
      <dgm:prSet presAssocID="{3AE55EC9-F1C4-45EE-95C5-A7A28ACBE5FB}" presName="hierRoot2" presStyleCnt="0">
        <dgm:presLayoutVars>
          <dgm:hierBranch val="init"/>
        </dgm:presLayoutVars>
      </dgm:prSet>
      <dgm:spPr/>
    </dgm:pt>
    <dgm:pt modelId="{6F999965-2C9A-4C99-A80E-DFD1DE3C534F}" type="pres">
      <dgm:prSet presAssocID="{3AE55EC9-F1C4-45EE-95C5-A7A28ACBE5FB}" presName="rootComposite2" presStyleCnt="0"/>
      <dgm:spPr/>
    </dgm:pt>
    <dgm:pt modelId="{7B728CB3-FB42-461C-88E5-190480E60C22}" type="pres">
      <dgm:prSet presAssocID="{3AE55EC9-F1C4-45EE-95C5-A7A28ACBE5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354AFD-80B2-46FB-B2D1-E8D0F7578A1A}" type="pres">
      <dgm:prSet presAssocID="{3AE55EC9-F1C4-45EE-95C5-A7A28ACBE5FB}" presName="topArc2" presStyleLbl="parChTrans1D1" presStyleIdx="6" presStyleCnt="8"/>
      <dgm:spPr/>
    </dgm:pt>
    <dgm:pt modelId="{9B3F3BA7-F10A-4DF0-A2D6-6FA35EE2B439}" type="pres">
      <dgm:prSet presAssocID="{3AE55EC9-F1C4-45EE-95C5-A7A28ACBE5FB}" presName="bottomArc2" presStyleLbl="parChTrans1D1" presStyleIdx="7" presStyleCnt="8"/>
      <dgm:spPr/>
    </dgm:pt>
    <dgm:pt modelId="{F3403987-0338-45D9-982D-A82E8BC633AD}" type="pres">
      <dgm:prSet presAssocID="{3AE55EC9-F1C4-45EE-95C5-A7A28ACBE5FB}" presName="topConnNode2" presStyleLbl="node2" presStyleIdx="0" presStyleCnt="0"/>
      <dgm:spPr/>
      <dgm:t>
        <a:bodyPr/>
        <a:lstStyle/>
        <a:p>
          <a:endParaRPr lang="pt-BR"/>
        </a:p>
      </dgm:t>
    </dgm:pt>
    <dgm:pt modelId="{ACDFF115-3412-40B7-960A-71A8F93554B0}" type="pres">
      <dgm:prSet presAssocID="{3AE55EC9-F1C4-45EE-95C5-A7A28ACBE5FB}" presName="hierChild4" presStyleCnt="0"/>
      <dgm:spPr/>
    </dgm:pt>
    <dgm:pt modelId="{D2794F51-517E-4CD4-9738-B8BEFEC46828}" type="pres">
      <dgm:prSet presAssocID="{3AE55EC9-F1C4-45EE-95C5-A7A28ACBE5FB}" presName="hierChild5" presStyleCnt="0"/>
      <dgm:spPr/>
    </dgm:pt>
    <dgm:pt modelId="{A6447972-0791-42B7-A78A-FDB80C363277}" type="pres">
      <dgm:prSet presAssocID="{E33AC44A-20DC-4214-9502-72E079D8BD86}" presName="hierChild3" presStyleCnt="0"/>
      <dgm:spPr/>
    </dgm:pt>
  </dgm:ptLst>
  <dgm:cxnLst>
    <dgm:cxn modelId="{F28A86AD-93DB-4A87-993C-B6A6D3548033}" type="presOf" srcId="{82F16655-FF67-4851-8AF4-5891AC804FD9}" destId="{C7CA5344-5C10-445C-992C-F4B1CD892869}" srcOrd="1" destOrd="0" presId="urn:microsoft.com/office/officeart/2008/layout/HalfCircleOrganizationChart"/>
    <dgm:cxn modelId="{33ACFE59-4DCC-410D-B439-135F02433C6C}" type="presOf" srcId="{7246BB35-1B3D-4A47-84C4-F7B21FA34731}" destId="{382C11A8-1076-4021-A3CA-737CD74E5DB2}" srcOrd="0" destOrd="0" presId="urn:microsoft.com/office/officeart/2008/layout/HalfCircleOrganizationChart"/>
    <dgm:cxn modelId="{CC052442-5988-4EC3-948A-71A3332B5688}" type="presOf" srcId="{E33AC44A-20DC-4214-9502-72E079D8BD86}" destId="{A4DD0840-A0E1-405F-A76F-783DA29ACB55}" srcOrd="0" destOrd="0" presId="urn:microsoft.com/office/officeart/2008/layout/HalfCircleOrganizationChart"/>
    <dgm:cxn modelId="{B8B1E85F-1FCB-406B-AFFA-EF3B22A77D91}" srcId="{E33AC44A-20DC-4214-9502-72E079D8BD86}" destId="{3AE55EC9-F1C4-45EE-95C5-A7A28ACBE5FB}" srcOrd="2" destOrd="0" parTransId="{7246BB35-1B3D-4A47-84C4-F7B21FA34731}" sibTransId="{EA6DAAF6-CD53-4E91-A1D9-FEC565F04F41}"/>
    <dgm:cxn modelId="{E606E9CE-540A-4C5C-BDC5-4D78948885CB}" type="presOf" srcId="{C70863D4-1707-4EA7-8FD9-8EB5DDE6E6AC}" destId="{5D4A1CA9-FD94-4945-931A-98DC847453B0}" srcOrd="1" destOrd="0" presId="urn:microsoft.com/office/officeart/2008/layout/HalfCircleOrganizationChart"/>
    <dgm:cxn modelId="{8F5CB097-8775-4632-ABB5-F3723DBAFB52}" type="presOf" srcId="{5FC94A8F-A62A-486B-8AD7-A9D46BCD55F7}" destId="{A86BAB8B-1CE0-4FA7-A93C-5F80EA82A082}" srcOrd="0" destOrd="0" presId="urn:microsoft.com/office/officeart/2008/layout/HalfCircleOrganizationChart"/>
    <dgm:cxn modelId="{864BA185-8E23-47E9-92E5-A1FDF48D305B}" type="presOf" srcId="{E33AC44A-20DC-4214-9502-72E079D8BD86}" destId="{79773607-44FE-4721-BEB5-EBDDBC5867E1}" srcOrd="1" destOrd="0" presId="urn:microsoft.com/office/officeart/2008/layout/HalfCircleOrganizationChart"/>
    <dgm:cxn modelId="{FF6F778C-EDF9-476C-A671-2D3C6CEF2CFE}" type="presOf" srcId="{C70863D4-1707-4EA7-8FD9-8EB5DDE6E6AC}" destId="{31A8197F-8C43-4305-BA92-D66E9930C797}" srcOrd="0" destOrd="0" presId="urn:microsoft.com/office/officeart/2008/layout/HalfCircleOrganizationChart"/>
    <dgm:cxn modelId="{8CE2BC70-97D7-4B17-A2C0-96230F62C99D}" type="presOf" srcId="{3AE55EC9-F1C4-45EE-95C5-A7A28ACBE5FB}" destId="{F3403987-0338-45D9-982D-A82E8BC633AD}" srcOrd="1" destOrd="0" presId="urn:microsoft.com/office/officeart/2008/layout/HalfCircleOrganizationChart"/>
    <dgm:cxn modelId="{FC58F384-22EF-4899-AAD2-74FF7A3F4625}" srcId="{E33AC44A-20DC-4214-9502-72E079D8BD86}" destId="{C70863D4-1707-4EA7-8FD9-8EB5DDE6E6AC}" srcOrd="1" destOrd="0" parTransId="{2A313D2B-9516-42C4-AA53-288FDA76A48D}" sibTransId="{FFB1172E-3E92-4804-93F7-62E9DE2FE4D4}"/>
    <dgm:cxn modelId="{F74FDCC5-BC4B-44DB-B8FE-89BB99319F06}" type="presOf" srcId="{3AE55EC9-F1C4-45EE-95C5-A7A28ACBE5FB}" destId="{7B728CB3-FB42-461C-88E5-190480E60C22}" srcOrd="0" destOrd="0" presId="urn:microsoft.com/office/officeart/2008/layout/HalfCircleOrganizationChart"/>
    <dgm:cxn modelId="{4A4317A7-E836-41D6-AB2E-8FD9D814B99C}" srcId="{5FC94A8F-A62A-486B-8AD7-A9D46BCD55F7}" destId="{E33AC44A-20DC-4214-9502-72E079D8BD86}" srcOrd="0" destOrd="0" parTransId="{FCFD20B3-54A3-49F8-8BC5-D2E9D274D851}" sibTransId="{76BC9C8C-A966-44B9-B053-047B6A13B6CB}"/>
    <dgm:cxn modelId="{B682CFA8-B5D8-4DF5-9824-F3E821A4A4E8}" type="presOf" srcId="{2A313D2B-9516-42C4-AA53-288FDA76A48D}" destId="{5A7C0C06-66C3-402C-83D5-05EF89476ADD}" srcOrd="0" destOrd="0" presId="urn:microsoft.com/office/officeart/2008/layout/HalfCircleOrganizationChart"/>
    <dgm:cxn modelId="{243413A5-544D-4799-B900-8CB232DFE040}" type="presOf" srcId="{800F2C81-B2D5-493B-A663-9AFBDFF64AC2}" destId="{7FB7951A-71ED-4642-BC18-0FE4CBFBB842}" srcOrd="0" destOrd="0" presId="urn:microsoft.com/office/officeart/2008/layout/HalfCircleOrganizationChart"/>
    <dgm:cxn modelId="{BF2A88AB-1C12-425D-8AA9-1669F15C723B}" srcId="{E33AC44A-20DC-4214-9502-72E079D8BD86}" destId="{82F16655-FF67-4851-8AF4-5891AC804FD9}" srcOrd="0" destOrd="0" parTransId="{800F2C81-B2D5-493B-A663-9AFBDFF64AC2}" sibTransId="{35DBDE04-CF74-4071-8211-0877940C4393}"/>
    <dgm:cxn modelId="{4BD63443-C845-46CC-8ECA-1456A1FC72BF}" type="presOf" srcId="{82F16655-FF67-4851-8AF4-5891AC804FD9}" destId="{425FC5B3-4DF9-449D-9590-201C3FF2274A}" srcOrd="0" destOrd="0" presId="urn:microsoft.com/office/officeart/2008/layout/HalfCircleOrganizationChart"/>
    <dgm:cxn modelId="{6471570F-D540-40EC-80BB-8992B249B986}" type="presParOf" srcId="{A86BAB8B-1CE0-4FA7-A93C-5F80EA82A082}" destId="{CDE9E455-F32A-4B6C-B67A-5A4F15F2708F}" srcOrd="0" destOrd="0" presId="urn:microsoft.com/office/officeart/2008/layout/HalfCircleOrganizationChart"/>
    <dgm:cxn modelId="{9B414517-CF12-4459-B45C-334A943BF898}" type="presParOf" srcId="{CDE9E455-F32A-4B6C-B67A-5A4F15F2708F}" destId="{B5F94F70-406C-48C3-94E0-AAF292E12253}" srcOrd="0" destOrd="0" presId="urn:microsoft.com/office/officeart/2008/layout/HalfCircleOrganizationChart"/>
    <dgm:cxn modelId="{7151C952-B3F6-4617-9B22-8C8FA87D1C75}" type="presParOf" srcId="{B5F94F70-406C-48C3-94E0-AAF292E12253}" destId="{A4DD0840-A0E1-405F-A76F-783DA29ACB55}" srcOrd="0" destOrd="0" presId="urn:microsoft.com/office/officeart/2008/layout/HalfCircleOrganizationChart"/>
    <dgm:cxn modelId="{4A6EF801-D269-4BDB-8060-C385E2CA0141}" type="presParOf" srcId="{B5F94F70-406C-48C3-94E0-AAF292E12253}" destId="{B2D7F3B2-CF06-4366-8989-AC2EAF2C6C5C}" srcOrd="1" destOrd="0" presId="urn:microsoft.com/office/officeart/2008/layout/HalfCircleOrganizationChart"/>
    <dgm:cxn modelId="{0DB1B8AA-BCC1-49D8-81FD-0BB33936EE14}" type="presParOf" srcId="{B5F94F70-406C-48C3-94E0-AAF292E12253}" destId="{F59BDBBF-3A39-42B1-BE01-55DA0E248F17}" srcOrd="2" destOrd="0" presId="urn:microsoft.com/office/officeart/2008/layout/HalfCircleOrganizationChart"/>
    <dgm:cxn modelId="{AB9831FB-E3BA-4422-92C9-8FFB4860CE6E}" type="presParOf" srcId="{B5F94F70-406C-48C3-94E0-AAF292E12253}" destId="{79773607-44FE-4721-BEB5-EBDDBC5867E1}" srcOrd="3" destOrd="0" presId="urn:microsoft.com/office/officeart/2008/layout/HalfCircleOrganizationChart"/>
    <dgm:cxn modelId="{C5EACCCF-B0AD-4A56-A456-6570D1A40401}" type="presParOf" srcId="{CDE9E455-F32A-4B6C-B67A-5A4F15F2708F}" destId="{E1D8C4AB-81F2-4752-BB28-D8C6EE736C44}" srcOrd="1" destOrd="0" presId="urn:microsoft.com/office/officeart/2008/layout/HalfCircleOrganizationChart"/>
    <dgm:cxn modelId="{99B4FA62-6E85-40DA-B0A0-A8F21320E2EB}" type="presParOf" srcId="{E1D8C4AB-81F2-4752-BB28-D8C6EE736C44}" destId="{7FB7951A-71ED-4642-BC18-0FE4CBFBB842}" srcOrd="0" destOrd="0" presId="urn:microsoft.com/office/officeart/2008/layout/HalfCircleOrganizationChart"/>
    <dgm:cxn modelId="{F6737385-B526-4DA1-99EE-B15C2B220E71}" type="presParOf" srcId="{E1D8C4AB-81F2-4752-BB28-D8C6EE736C44}" destId="{449B081F-B876-45CD-8988-7C43C899E6A2}" srcOrd="1" destOrd="0" presId="urn:microsoft.com/office/officeart/2008/layout/HalfCircleOrganizationChart"/>
    <dgm:cxn modelId="{FB2FD637-8FFF-43F0-9AE2-FB91E63D9EA2}" type="presParOf" srcId="{449B081F-B876-45CD-8988-7C43C899E6A2}" destId="{FB5810C2-D332-4663-A8DC-2C2856F0759C}" srcOrd="0" destOrd="0" presId="urn:microsoft.com/office/officeart/2008/layout/HalfCircleOrganizationChart"/>
    <dgm:cxn modelId="{FDC0998E-B794-44FC-91D4-E8A4725ADE06}" type="presParOf" srcId="{FB5810C2-D332-4663-A8DC-2C2856F0759C}" destId="{425FC5B3-4DF9-449D-9590-201C3FF2274A}" srcOrd="0" destOrd="0" presId="urn:microsoft.com/office/officeart/2008/layout/HalfCircleOrganizationChart"/>
    <dgm:cxn modelId="{7EB51EE9-E9C2-49A0-8071-A8D28B43EE3A}" type="presParOf" srcId="{FB5810C2-D332-4663-A8DC-2C2856F0759C}" destId="{C1F69E71-200E-49AD-9BC4-DF10C6221537}" srcOrd="1" destOrd="0" presId="urn:microsoft.com/office/officeart/2008/layout/HalfCircleOrganizationChart"/>
    <dgm:cxn modelId="{CEF08AED-9920-4441-B20E-6DD89C639820}" type="presParOf" srcId="{FB5810C2-D332-4663-A8DC-2C2856F0759C}" destId="{7B2625E1-536C-4D68-A9DD-14EFC9916427}" srcOrd="2" destOrd="0" presId="urn:microsoft.com/office/officeart/2008/layout/HalfCircleOrganizationChart"/>
    <dgm:cxn modelId="{FE93E593-10F6-418C-B86E-5DAC87105BDF}" type="presParOf" srcId="{FB5810C2-D332-4663-A8DC-2C2856F0759C}" destId="{C7CA5344-5C10-445C-992C-F4B1CD892869}" srcOrd="3" destOrd="0" presId="urn:microsoft.com/office/officeart/2008/layout/HalfCircleOrganizationChart"/>
    <dgm:cxn modelId="{C2FA9ADF-0057-4D39-8D5E-E358C0574B2C}" type="presParOf" srcId="{449B081F-B876-45CD-8988-7C43C899E6A2}" destId="{E24DE7EF-9B7C-4F20-95F8-78097DD310A4}" srcOrd="1" destOrd="0" presId="urn:microsoft.com/office/officeart/2008/layout/HalfCircleOrganizationChart"/>
    <dgm:cxn modelId="{12410E63-1DF8-4EB7-B76F-849A6AF7BB38}" type="presParOf" srcId="{449B081F-B876-45CD-8988-7C43C899E6A2}" destId="{CFFA2ACA-CC67-4557-8B9E-EC57461970D4}" srcOrd="2" destOrd="0" presId="urn:microsoft.com/office/officeart/2008/layout/HalfCircleOrganizationChart"/>
    <dgm:cxn modelId="{F4C2DF0F-7EB7-4670-8404-5607BAF7D5C1}" type="presParOf" srcId="{E1D8C4AB-81F2-4752-BB28-D8C6EE736C44}" destId="{5A7C0C06-66C3-402C-83D5-05EF89476ADD}" srcOrd="2" destOrd="0" presId="urn:microsoft.com/office/officeart/2008/layout/HalfCircleOrganizationChart"/>
    <dgm:cxn modelId="{7C888260-E649-4188-AA18-6FD462B1D8D8}" type="presParOf" srcId="{E1D8C4AB-81F2-4752-BB28-D8C6EE736C44}" destId="{66041B6D-8C8E-4943-B1E2-6EE35272063B}" srcOrd="3" destOrd="0" presId="urn:microsoft.com/office/officeart/2008/layout/HalfCircleOrganizationChart"/>
    <dgm:cxn modelId="{BF041CC6-25E9-406B-972E-2FD1CDB32645}" type="presParOf" srcId="{66041B6D-8C8E-4943-B1E2-6EE35272063B}" destId="{CB14EDE0-B261-4D97-ADB6-097774DF2C5E}" srcOrd="0" destOrd="0" presId="urn:microsoft.com/office/officeart/2008/layout/HalfCircleOrganizationChart"/>
    <dgm:cxn modelId="{B86FC1D8-6003-4CF8-8E6B-2ECBC494F1C9}" type="presParOf" srcId="{CB14EDE0-B261-4D97-ADB6-097774DF2C5E}" destId="{31A8197F-8C43-4305-BA92-D66E9930C797}" srcOrd="0" destOrd="0" presId="urn:microsoft.com/office/officeart/2008/layout/HalfCircleOrganizationChart"/>
    <dgm:cxn modelId="{0355DC30-2DB4-44F6-8422-944466BC215A}" type="presParOf" srcId="{CB14EDE0-B261-4D97-ADB6-097774DF2C5E}" destId="{7CDD0DE3-D513-47EC-B19B-C9FA802DA0FD}" srcOrd="1" destOrd="0" presId="urn:microsoft.com/office/officeart/2008/layout/HalfCircleOrganizationChart"/>
    <dgm:cxn modelId="{1D95C0E2-F37F-4DD3-B88A-2E03174E8E29}" type="presParOf" srcId="{CB14EDE0-B261-4D97-ADB6-097774DF2C5E}" destId="{DB4DEF40-ED2F-4CBE-A938-D56281677712}" srcOrd="2" destOrd="0" presId="urn:microsoft.com/office/officeart/2008/layout/HalfCircleOrganizationChart"/>
    <dgm:cxn modelId="{A723058B-2F81-46EB-9DD1-5DF2AC6133E6}" type="presParOf" srcId="{CB14EDE0-B261-4D97-ADB6-097774DF2C5E}" destId="{5D4A1CA9-FD94-4945-931A-98DC847453B0}" srcOrd="3" destOrd="0" presId="urn:microsoft.com/office/officeart/2008/layout/HalfCircleOrganizationChart"/>
    <dgm:cxn modelId="{BEF5BBC9-6DB9-4AAA-9140-0E947B01A08D}" type="presParOf" srcId="{66041B6D-8C8E-4943-B1E2-6EE35272063B}" destId="{7B2F2680-6A18-4819-823F-DE03C4CBB5D2}" srcOrd="1" destOrd="0" presId="urn:microsoft.com/office/officeart/2008/layout/HalfCircleOrganizationChart"/>
    <dgm:cxn modelId="{68BD671A-5C98-4278-94ED-1AC617E7845D}" type="presParOf" srcId="{66041B6D-8C8E-4943-B1E2-6EE35272063B}" destId="{9647DBD6-B611-4A80-A924-615BE7BCC25A}" srcOrd="2" destOrd="0" presId="urn:microsoft.com/office/officeart/2008/layout/HalfCircleOrganizationChart"/>
    <dgm:cxn modelId="{CB90E4FC-F356-4496-972B-A457F8BCD326}" type="presParOf" srcId="{E1D8C4AB-81F2-4752-BB28-D8C6EE736C44}" destId="{382C11A8-1076-4021-A3CA-737CD74E5DB2}" srcOrd="4" destOrd="0" presId="urn:microsoft.com/office/officeart/2008/layout/HalfCircleOrganizationChart"/>
    <dgm:cxn modelId="{7D15E9C3-41DE-47B7-8A77-6B1D3D7B9E69}" type="presParOf" srcId="{E1D8C4AB-81F2-4752-BB28-D8C6EE736C44}" destId="{999A87D5-F99C-4925-A2F2-96F1613F7262}" srcOrd="5" destOrd="0" presId="urn:microsoft.com/office/officeart/2008/layout/HalfCircleOrganizationChart"/>
    <dgm:cxn modelId="{2CFD7717-04B5-4F3E-AB51-C92492DECDF2}" type="presParOf" srcId="{999A87D5-F99C-4925-A2F2-96F1613F7262}" destId="{6F999965-2C9A-4C99-A80E-DFD1DE3C534F}" srcOrd="0" destOrd="0" presId="urn:microsoft.com/office/officeart/2008/layout/HalfCircleOrganizationChart"/>
    <dgm:cxn modelId="{CFE8CB48-D04D-4620-A126-49E058A31526}" type="presParOf" srcId="{6F999965-2C9A-4C99-A80E-DFD1DE3C534F}" destId="{7B728CB3-FB42-461C-88E5-190480E60C22}" srcOrd="0" destOrd="0" presId="urn:microsoft.com/office/officeart/2008/layout/HalfCircleOrganizationChart"/>
    <dgm:cxn modelId="{232DA890-DE61-4005-8C23-8A5E0CD3B732}" type="presParOf" srcId="{6F999965-2C9A-4C99-A80E-DFD1DE3C534F}" destId="{80354AFD-80B2-46FB-B2D1-E8D0F7578A1A}" srcOrd="1" destOrd="0" presId="urn:microsoft.com/office/officeart/2008/layout/HalfCircleOrganizationChart"/>
    <dgm:cxn modelId="{0BC05528-7C44-44F7-8E8E-8F7340242E57}" type="presParOf" srcId="{6F999965-2C9A-4C99-A80E-DFD1DE3C534F}" destId="{9B3F3BA7-F10A-4DF0-A2D6-6FA35EE2B439}" srcOrd="2" destOrd="0" presId="urn:microsoft.com/office/officeart/2008/layout/HalfCircleOrganizationChart"/>
    <dgm:cxn modelId="{3C8F7AAE-21F5-45F4-BBF3-73A8D6C5751A}" type="presParOf" srcId="{6F999965-2C9A-4C99-A80E-DFD1DE3C534F}" destId="{F3403987-0338-45D9-982D-A82E8BC633AD}" srcOrd="3" destOrd="0" presId="urn:microsoft.com/office/officeart/2008/layout/HalfCircleOrganizationChart"/>
    <dgm:cxn modelId="{3C9F9969-E955-481F-8068-D12C857F34DD}" type="presParOf" srcId="{999A87D5-F99C-4925-A2F2-96F1613F7262}" destId="{ACDFF115-3412-40B7-960A-71A8F93554B0}" srcOrd="1" destOrd="0" presId="urn:microsoft.com/office/officeart/2008/layout/HalfCircleOrganizationChart"/>
    <dgm:cxn modelId="{B118E865-8319-4A17-8342-6DBBA231FA5B}" type="presParOf" srcId="{999A87D5-F99C-4925-A2F2-96F1613F7262}" destId="{D2794F51-517E-4CD4-9738-B8BEFEC46828}" srcOrd="2" destOrd="0" presId="urn:microsoft.com/office/officeart/2008/layout/HalfCircleOrganizationChart"/>
    <dgm:cxn modelId="{1FCAB26F-053C-4055-96DE-DA813547E394}" type="presParOf" srcId="{CDE9E455-F32A-4B6C-B67A-5A4F15F2708F}" destId="{A6447972-0791-42B7-A78A-FDB80C36327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79306-220C-4FC6-93A0-913D1A45BC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C27C5-5A15-448C-A6F4-9C0DF08CCBD4}" type="pres">
      <dgm:prSet presAssocID="{F1779306-220C-4FC6-93A0-913D1A45B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CA398024-2AD1-44D0-96A3-27B282D27147}" type="presOf" srcId="{F1779306-220C-4FC6-93A0-913D1A45BC0A}" destId="{F0DC27C5-5A15-448C-A6F4-9C0DF08CCB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779306-220C-4FC6-93A0-913D1A45BC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C27C5-5A15-448C-A6F4-9C0DF08CCBD4}" type="pres">
      <dgm:prSet presAssocID="{F1779306-220C-4FC6-93A0-913D1A45B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598BE73-7D1C-4D73-BCC9-3620DD360D97}" type="presOf" srcId="{F1779306-220C-4FC6-93A0-913D1A45BC0A}" destId="{F0DC27C5-5A15-448C-A6F4-9C0DF08CCB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779306-220C-4FC6-93A0-913D1A45BC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C27C5-5A15-448C-A6F4-9C0DF08CCBD4}" type="pres">
      <dgm:prSet presAssocID="{F1779306-220C-4FC6-93A0-913D1A45B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FAE46C26-6F45-4DB8-A547-F5BE0655F127}" type="presOf" srcId="{F1779306-220C-4FC6-93A0-913D1A45BC0A}" destId="{F0DC27C5-5A15-448C-A6F4-9C0DF08CCB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463588-6810-4901-B117-E6ECC47A57F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26305-D3FB-4333-B248-054A58C2C9F9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Demandas Mensais</a:t>
          </a:r>
          <a:endParaRPr lang="pt-BR" sz="1400" b="1" dirty="0">
            <a:solidFill>
              <a:schemeClr val="bg1"/>
            </a:solidFill>
          </a:endParaRPr>
        </a:p>
      </dgm:t>
    </dgm:pt>
    <dgm:pt modelId="{9860F25F-D97E-4EFA-90C0-23BC3C47D939}" type="parTrans" cxnId="{7FA3C67D-105C-4405-81A6-F0368B3A8583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FF8131BA-7E71-4648-A806-8FC4ED882263}" type="sibTrans" cxnId="{7FA3C67D-105C-4405-81A6-F0368B3A8583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0754F56D-E2B7-491A-8A0C-CD491C3E682F}">
      <dgm:prSet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Envio dos Atestos</a:t>
          </a:r>
          <a:endParaRPr lang="pt-BR" sz="1400" dirty="0">
            <a:solidFill>
              <a:schemeClr val="bg1"/>
            </a:solidFill>
          </a:endParaRPr>
        </a:p>
      </dgm:t>
    </dgm:pt>
    <dgm:pt modelId="{4F6192FE-2064-4F5A-8C23-DB6B0CB72560}" type="parTrans" cxnId="{3B984426-E400-4EB3-88AF-9FD69B90A647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F4CCB85A-A4D1-45D1-B5D8-D05C7327C0F2}" type="sibTrans" cxnId="{3B984426-E400-4EB3-88AF-9FD69B90A647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B91858CB-561F-40C6-B002-159DF1279E01}">
      <dgm:prSet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Contestação quanto a descrição da retenção do IR na conta</a:t>
          </a:r>
          <a:endParaRPr lang="pt-BR" sz="1400" dirty="0">
            <a:solidFill>
              <a:schemeClr val="bg1"/>
            </a:solidFill>
          </a:endParaRPr>
        </a:p>
      </dgm:t>
    </dgm:pt>
    <dgm:pt modelId="{27C34138-3430-4FF9-875E-C5D716BDF0A6}" type="parTrans" cxnId="{7E1ADB74-63DD-4184-9058-4E91316E4FDA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E72B3BAB-F7BA-4409-BA0F-B1913B39096D}" type="sibTrans" cxnId="{7E1ADB74-63DD-4184-9058-4E91316E4FDA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E7BAF057-6E61-4E79-8920-25739BFD62EF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Demandas Eventuais</a:t>
          </a:r>
          <a:endParaRPr lang="pt-BR" sz="1400" dirty="0">
            <a:solidFill>
              <a:schemeClr val="bg1"/>
            </a:solidFill>
          </a:endParaRPr>
        </a:p>
      </dgm:t>
    </dgm:pt>
    <dgm:pt modelId="{ADC08B57-CC1B-4C60-B08B-FF300512BDB9}" type="parTrans" cxnId="{D47718A3-6AF3-4F43-9F1F-171338DB3468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629923D5-6F48-4AB5-9051-B99C9C4E9540}" type="sibTrans" cxnId="{D47718A3-6AF3-4F43-9F1F-171338DB3468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875E61B9-3A87-4556-97D8-814B40D1CE58}">
      <dgm:prSet phldrT="[Texto]" custT="1"/>
      <dgm:spPr/>
      <dgm:t>
        <a:bodyPr/>
        <a:lstStyle/>
        <a:p>
          <a:r>
            <a:rPr lang="pt-BR" sz="1400" b="0" dirty="0" smtClean="0">
              <a:solidFill>
                <a:schemeClr val="bg1"/>
              </a:solidFill>
            </a:rPr>
            <a:t>Contestação de valores</a:t>
          </a:r>
          <a:endParaRPr lang="pt-BR" sz="1400" b="0" dirty="0">
            <a:solidFill>
              <a:schemeClr val="bg1"/>
            </a:solidFill>
          </a:endParaRPr>
        </a:p>
      </dgm:t>
    </dgm:pt>
    <dgm:pt modelId="{677BF9D6-A105-4773-8EC2-3E20153F81CF}" type="parTrans" cxnId="{EF9F873E-3361-48F5-8DB7-93DE12A885A4}">
      <dgm:prSet/>
      <dgm:spPr/>
      <dgm:t>
        <a:bodyPr/>
        <a:lstStyle/>
        <a:p>
          <a:endParaRPr lang="pt-BR" sz="3200"/>
        </a:p>
      </dgm:t>
    </dgm:pt>
    <dgm:pt modelId="{0C2457A1-DA5A-47EC-8AD9-8F22B94DBAFA}" type="sibTrans" cxnId="{EF9F873E-3361-48F5-8DB7-93DE12A885A4}">
      <dgm:prSet/>
      <dgm:spPr/>
      <dgm:t>
        <a:bodyPr/>
        <a:lstStyle/>
        <a:p>
          <a:endParaRPr lang="pt-BR" sz="3200"/>
        </a:p>
      </dgm:t>
    </dgm:pt>
    <dgm:pt modelId="{A5741A2D-1C15-45B0-997D-5481A728AF4E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Processo de Pagamento</a:t>
          </a:r>
          <a:endParaRPr lang="pt-BR" sz="1400" dirty="0">
            <a:solidFill>
              <a:schemeClr val="bg1"/>
            </a:solidFill>
          </a:endParaRPr>
        </a:p>
      </dgm:t>
    </dgm:pt>
    <dgm:pt modelId="{48544D00-F4EC-4AAD-9F2A-009E4D987537}" type="parTrans" cxnId="{EF2A20FD-DCD5-46E6-92E4-4DDEE36C3ACE}">
      <dgm:prSet/>
      <dgm:spPr/>
      <dgm:t>
        <a:bodyPr/>
        <a:lstStyle/>
        <a:p>
          <a:endParaRPr lang="pt-BR" sz="3200"/>
        </a:p>
      </dgm:t>
    </dgm:pt>
    <dgm:pt modelId="{612C06D9-B365-4AD2-808E-A46AAB438F02}" type="sibTrans" cxnId="{EF2A20FD-DCD5-46E6-92E4-4DDEE36C3ACE}">
      <dgm:prSet/>
      <dgm:spPr/>
      <dgm:t>
        <a:bodyPr/>
        <a:lstStyle/>
        <a:p>
          <a:endParaRPr lang="pt-BR" sz="3200"/>
        </a:p>
      </dgm:t>
    </dgm:pt>
    <dgm:pt modelId="{CEE10A63-7E7A-49D1-91B1-60F8A1412822}">
      <dgm:prSet phldrT="[Texto]" custT="1"/>
      <dgm:spPr/>
      <dgm:t>
        <a:bodyPr/>
        <a:lstStyle/>
        <a:p>
          <a:r>
            <a:rPr lang="pt-BR" sz="1400" b="0" dirty="0" smtClean="0">
              <a:solidFill>
                <a:schemeClr val="bg1"/>
              </a:solidFill>
            </a:rPr>
            <a:t>Prorrogação de vencimento</a:t>
          </a:r>
          <a:endParaRPr lang="pt-BR" sz="1400" b="0" dirty="0">
            <a:solidFill>
              <a:schemeClr val="bg1"/>
            </a:solidFill>
          </a:endParaRPr>
        </a:p>
      </dgm:t>
    </dgm:pt>
    <dgm:pt modelId="{1A7A1164-8C98-4FCF-BAFF-64829FABE587}" type="parTrans" cxnId="{B880686D-37B0-4B3E-A3AA-7BFB263A27FA}">
      <dgm:prSet/>
      <dgm:spPr/>
      <dgm:t>
        <a:bodyPr/>
        <a:lstStyle/>
        <a:p>
          <a:endParaRPr lang="pt-BR" sz="3200"/>
        </a:p>
      </dgm:t>
    </dgm:pt>
    <dgm:pt modelId="{E857AB86-92C2-4352-890D-5390907922C9}" type="sibTrans" cxnId="{B880686D-37B0-4B3E-A3AA-7BFB263A27FA}">
      <dgm:prSet/>
      <dgm:spPr/>
      <dgm:t>
        <a:bodyPr/>
        <a:lstStyle/>
        <a:p>
          <a:endParaRPr lang="pt-BR" sz="3200"/>
        </a:p>
      </dgm:t>
    </dgm:pt>
    <dgm:pt modelId="{EB6D6F73-3194-4FED-8321-105C0F40C0E9}">
      <dgm:prSet phldrT="[Texto]" custT="1"/>
      <dgm:spPr/>
      <dgm:t>
        <a:bodyPr/>
        <a:lstStyle/>
        <a:p>
          <a:r>
            <a:rPr lang="pt-BR" sz="1400" b="0" dirty="0" smtClean="0">
              <a:solidFill>
                <a:schemeClr val="bg1"/>
              </a:solidFill>
            </a:rPr>
            <a:t>Renovação do Contrato</a:t>
          </a:r>
          <a:endParaRPr lang="pt-BR" sz="1400" b="0" dirty="0">
            <a:solidFill>
              <a:schemeClr val="bg1"/>
            </a:solidFill>
          </a:endParaRPr>
        </a:p>
      </dgm:t>
    </dgm:pt>
    <dgm:pt modelId="{38B1173A-C9A9-4C4A-8C8D-E033A308E8C3}" type="parTrans" cxnId="{EEF56DDA-3DD4-4373-AC74-56A1EC4A51C3}">
      <dgm:prSet/>
      <dgm:spPr/>
      <dgm:t>
        <a:bodyPr/>
        <a:lstStyle/>
        <a:p>
          <a:endParaRPr lang="pt-BR" sz="3200"/>
        </a:p>
      </dgm:t>
    </dgm:pt>
    <dgm:pt modelId="{9D77C72B-1387-4041-B6FD-AB55A074EFFC}" type="sibTrans" cxnId="{EEF56DDA-3DD4-4373-AC74-56A1EC4A51C3}">
      <dgm:prSet/>
      <dgm:spPr/>
      <dgm:t>
        <a:bodyPr/>
        <a:lstStyle/>
        <a:p>
          <a:endParaRPr lang="pt-BR" sz="3200"/>
        </a:p>
      </dgm:t>
    </dgm:pt>
    <dgm:pt modelId="{5C9CCE13-9A0E-47DA-B26A-28250F74ED92}" type="pres">
      <dgm:prSet presAssocID="{AF463588-6810-4901-B117-E6ECC47A57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D42585D-8516-4952-8858-6E4F6B322CE1}" type="pres">
      <dgm:prSet presAssocID="{3A426305-D3FB-4333-B248-054A58C2C9F9}" presName="hierRoot1" presStyleCnt="0">
        <dgm:presLayoutVars>
          <dgm:hierBranch val="init"/>
        </dgm:presLayoutVars>
      </dgm:prSet>
      <dgm:spPr/>
    </dgm:pt>
    <dgm:pt modelId="{9CC0FB7D-DE1D-4635-B2A0-B7B0AB7D6198}" type="pres">
      <dgm:prSet presAssocID="{3A426305-D3FB-4333-B248-054A58C2C9F9}" presName="rootComposite1" presStyleCnt="0"/>
      <dgm:spPr/>
    </dgm:pt>
    <dgm:pt modelId="{79286268-3E00-4CAE-B8FD-C367AB395E72}" type="pres">
      <dgm:prSet presAssocID="{3A426305-D3FB-4333-B248-054A58C2C9F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BE6E74-F217-4A68-A4D4-90FC7736AC2C}" type="pres">
      <dgm:prSet presAssocID="{3A426305-D3FB-4333-B248-054A58C2C9F9}" presName="topArc1" presStyleLbl="parChTrans1D1" presStyleIdx="0" presStyleCnt="16"/>
      <dgm:spPr/>
    </dgm:pt>
    <dgm:pt modelId="{A6A6540D-774F-4F4F-8FF6-121DEE31C50F}" type="pres">
      <dgm:prSet presAssocID="{3A426305-D3FB-4333-B248-054A58C2C9F9}" presName="bottomArc1" presStyleLbl="parChTrans1D1" presStyleIdx="1" presStyleCnt="16"/>
      <dgm:spPr/>
    </dgm:pt>
    <dgm:pt modelId="{387F1EE0-3F48-42E6-AE1D-F4E81039DB0C}" type="pres">
      <dgm:prSet presAssocID="{3A426305-D3FB-4333-B248-054A58C2C9F9}" presName="topConnNode1" presStyleLbl="node1" presStyleIdx="0" presStyleCnt="0"/>
      <dgm:spPr/>
      <dgm:t>
        <a:bodyPr/>
        <a:lstStyle/>
        <a:p>
          <a:endParaRPr lang="pt-BR"/>
        </a:p>
      </dgm:t>
    </dgm:pt>
    <dgm:pt modelId="{37A4C7A2-6139-4053-9420-96FA7FF0F2BC}" type="pres">
      <dgm:prSet presAssocID="{3A426305-D3FB-4333-B248-054A58C2C9F9}" presName="hierChild2" presStyleCnt="0"/>
      <dgm:spPr/>
    </dgm:pt>
    <dgm:pt modelId="{8A1E87BE-D349-47B3-9D02-415048F698A6}" type="pres">
      <dgm:prSet presAssocID="{48544D00-F4EC-4AAD-9F2A-009E4D987537}" presName="Name28" presStyleLbl="parChTrans1D2" presStyleIdx="0" presStyleCnt="6"/>
      <dgm:spPr/>
      <dgm:t>
        <a:bodyPr/>
        <a:lstStyle/>
        <a:p>
          <a:endParaRPr lang="pt-BR"/>
        </a:p>
      </dgm:t>
    </dgm:pt>
    <dgm:pt modelId="{D9EC6EA8-428F-4F51-AEAB-215C5308F6E2}" type="pres">
      <dgm:prSet presAssocID="{A5741A2D-1C15-45B0-997D-5481A728AF4E}" presName="hierRoot2" presStyleCnt="0">
        <dgm:presLayoutVars>
          <dgm:hierBranch val="init"/>
        </dgm:presLayoutVars>
      </dgm:prSet>
      <dgm:spPr/>
    </dgm:pt>
    <dgm:pt modelId="{50748161-2032-4B71-9577-111339A8BC70}" type="pres">
      <dgm:prSet presAssocID="{A5741A2D-1C15-45B0-997D-5481A728AF4E}" presName="rootComposite2" presStyleCnt="0"/>
      <dgm:spPr/>
    </dgm:pt>
    <dgm:pt modelId="{3C49155E-F87D-4E14-9A4F-7694E4E3C276}" type="pres">
      <dgm:prSet presAssocID="{A5741A2D-1C15-45B0-997D-5481A728AF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2803D9-9DD8-442C-ABC0-009FB5FD9C3C}" type="pres">
      <dgm:prSet presAssocID="{A5741A2D-1C15-45B0-997D-5481A728AF4E}" presName="topArc2" presStyleLbl="parChTrans1D1" presStyleIdx="2" presStyleCnt="16"/>
      <dgm:spPr/>
    </dgm:pt>
    <dgm:pt modelId="{BA7D0050-7B15-4619-8220-D3197E2A4C55}" type="pres">
      <dgm:prSet presAssocID="{A5741A2D-1C15-45B0-997D-5481A728AF4E}" presName="bottomArc2" presStyleLbl="parChTrans1D1" presStyleIdx="3" presStyleCnt="16"/>
      <dgm:spPr/>
    </dgm:pt>
    <dgm:pt modelId="{E930B7A2-6668-47A4-AC6C-72FB9E817398}" type="pres">
      <dgm:prSet presAssocID="{A5741A2D-1C15-45B0-997D-5481A728AF4E}" presName="topConnNode2" presStyleLbl="node2" presStyleIdx="0" presStyleCnt="0"/>
      <dgm:spPr/>
      <dgm:t>
        <a:bodyPr/>
        <a:lstStyle/>
        <a:p>
          <a:endParaRPr lang="pt-BR"/>
        </a:p>
      </dgm:t>
    </dgm:pt>
    <dgm:pt modelId="{1B6AFE1B-C4A7-4B69-ACB5-7518443E1576}" type="pres">
      <dgm:prSet presAssocID="{A5741A2D-1C15-45B0-997D-5481A728AF4E}" presName="hierChild4" presStyleCnt="0"/>
      <dgm:spPr/>
    </dgm:pt>
    <dgm:pt modelId="{3A5C2A1C-01BD-4E42-A2DE-582909879F72}" type="pres">
      <dgm:prSet presAssocID="{A5741A2D-1C15-45B0-997D-5481A728AF4E}" presName="hierChild5" presStyleCnt="0"/>
      <dgm:spPr/>
    </dgm:pt>
    <dgm:pt modelId="{39A18C14-E88D-4D1C-8A7F-BEF2E9B73A14}" type="pres">
      <dgm:prSet presAssocID="{4F6192FE-2064-4F5A-8C23-DB6B0CB72560}" presName="Name28" presStyleLbl="parChTrans1D2" presStyleIdx="1" presStyleCnt="6"/>
      <dgm:spPr/>
      <dgm:t>
        <a:bodyPr/>
        <a:lstStyle/>
        <a:p>
          <a:endParaRPr lang="pt-BR"/>
        </a:p>
      </dgm:t>
    </dgm:pt>
    <dgm:pt modelId="{399AA1C6-E2A2-4E03-B0C1-DFAA6B63B941}" type="pres">
      <dgm:prSet presAssocID="{0754F56D-E2B7-491A-8A0C-CD491C3E682F}" presName="hierRoot2" presStyleCnt="0">
        <dgm:presLayoutVars>
          <dgm:hierBranch val="init"/>
        </dgm:presLayoutVars>
      </dgm:prSet>
      <dgm:spPr/>
    </dgm:pt>
    <dgm:pt modelId="{7817351D-AE48-46BC-BFB1-0B20A6E04455}" type="pres">
      <dgm:prSet presAssocID="{0754F56D-E2B7-491A-8A0C-CD491C3E682F}" presName="rootComposite2" presStyleCnt="0"/>
      <dgm:spPr/>
    </dgm:pt>
    <dgm:pt modelId="{AE79713B-2369-42CE-9BA4-DF9EE72C0A33}" type="pres">
      <dgm:prSet presAssocID="{0754F56D-E2B7-491A-8A0C-CD491C3E682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CA0602-88EF-4C71-AB98-3C9234129795}" type="pres">
      <dgm:prSet presAssocID="{0754F56D-E2B7-491A-8A0C-CD491C3E682F}" presName="topArc2" presStyleLbl="parChTrans1D1" presStyleIdx="4" presStyleCnt="16"/>
      <dgm:spPr/>
    </dgm:pt>
    <dgm:pt modelId="{8DAFAE13-A558-45BA-9130-A5F28EC1D39B}" type="pres">
      <dgm:prSet presAssocID="{0754F56D-E2B7-491A-8A0C-CD491C3E682F}" presName="bottomArc2" presStyleLbl="parChTrans1D1" presStyleIdx="5" presStyleCnt="16"/>
      <dgm:spPr/>
    </dgm:pt>
    <dgm:pt modelId="{9589D2ED-5B08-4F23-92F6-41B0106D57D4}" type="pres">
      <dgm:prSet presAssocID="{0754F56D-E2B7-491A-8A0C-CD491C3E682F}" presName="topConnNode2" presStyleLbl="node2" presStyleIdx="0" presStyleCnt="0"/>
      <dgm:spPr/>
      <dgm:t>
        <a:bodyPr/>
        <a:lstStyle/>
        <a:p>
          <a:endParaRPr lang="pt-BR"/>
        </a:p>
      </dgm:t>
    </dgm:pt>
    <dgm:pt modelId="{BA5F28F7-2660-4A6D-95CE-7E596872CE91}" type="pres">
      <dgm:prSet presAssocID="{0754F56D-E2B7-491A-8A0C-CD491C3E682F}" presName="hierChild4" presStyleCnt="0"/>
      <dgm:spPr/>
    </dgm:pt>
    <dgm:pt modelId="{E213516C-F1FB-4C02-A9DD-4A609693AFD3}" type="pres">
      <dgm:prSet presAssocID="{0754F56D-E2B7-491A-8A0C-CD491C3E682F}" presName="hierChild5" presStyleCnt="0"/>
      <dgm:spPr/>
    </dgm:pt>
    <dgm:pt modelId="{D234394C-1094-49C2-B2CE-D25B8295FCA3}" type="pres">
      <dgm:prSet presAssocID="{27C34138-3430-4FF9-875E-C5D716BDF0A6}" presName="Name28" presStyleLbl="parChTrans1D2" presStyleIdx="2" presStyleCnt="6"/>
      <dgm:spPr/>
      <dgm:t>
        <a:bodyPr/>
        <a:lstStyle/>
        <a:p>
          <a:endParaRPr lang="pt-BR"/>
        </a:p>
      </dgm:t>
    </dgm:pt>
    <dgm:pt modelId="{1DEECC5A-CC4F-4653-9491-6273BC20DEC0}" type="pres">
      <dgm:prSet presAssocID="{B91858CB-561F-40C6-B002-159DF1279E01}" presName="hierRoot2" presStyleCnt="0">
        <dgm:presLayoutVars>
          <dgm:hierBranch val="init"/>
        </dgm:presLayoutVars>
      </dgm:prSet>
      <dgm:spPr/>
    </dgm:pt>
    <dgm:pt modelId="{F54B501F-C241-4181-9019-7344390B9CB0}" type="pres">
      <dgm:prSet presAssocID="{B91858CB-561F-40C6-B002-159DF1279E01}" presName="rootComposite2" presStyleCnt="0"/>
      <dgm:spPr/>
    </dgm:pt>
    <dgm:pt modelId="{46774FB0-97E2-4112-8242-B677BF0DF986}" type="pres">
      <dgm:prSet presAssocID="{B91858CB-561F-40C6-B002-159DF1279E0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4D2704-9199-4C86-8522-0C8D7687AE6F}" type="pres">
      <dgm:prSet presAssocID="{B91858CB-561F-40C6-B002-159DF1279E01}" presName="topArc2" presStyleLbl="parChTrans1D1" presStyleIdx="6" presStyleCnt="16"/>
      <dgm:spPr/>
    </dgm:pt>
    <dgm:pt modelId="{AD930198-EE9F-49FA-98E2-91E73C348A1B}" type="pres">
      <dgm:prSet presAssocID="{B91858CB-561F-40C6-B002-159DF1279E01}" presName="bottomArc2" presStyleLbl="parChTrans1D1" presStyleIdx="7" presStyleCnt="16"/>
      <dgm:spPr/>
    </dgm:pt>
    <dgm:pt modelId="{54C59302-897C-4C02-8B2A-2877DB54082B}" type="pres">
      <dgm:prSet presAssocID="{B91858CB-561F-40C6-B002-159DF1279E01}" presName="topConnNode2" presStyleLbl="node2" presStyleIdx="0" presStyleCnt="0"/>
      <dgm:spPr/>
      <dgm:t>
        <a:bodyPr/>
        <a:lstStyle/>
        <a:p>
          <a:endParaRPr lang="pt-BR"/>
        </a:p>
      </dgm:t>
    </dgm:pt>
    <dgm:pt modelId="{6451E71F-03AB-49FF-BB34-DBB021516528}" type="pres">
      <dgm:prSet presAssocID="{B91858CB-561F-40C6-B002-159DF1279E01}" presName="hierChild4" presStyleCnt="0"/>
      <dgm:spPr/>
    </dgm:pt>
    <dgm:pt modelId="{A526F2A2-2ECA-40A8-B5FB-3D8FF51E8EF1}" type="pres">
      <dgm:prSet presAssocID="{B91858CB-561F-40C6-B002-159DF1279E01}" presName="hierChild5" presStyleCnt="0"/>
      <dgm:spPr/>
    </dgm:pt>
    <dgm:pt modelId="{124F52ED-1942-4B18-A36C-E43637CC0D8F}" type="pres">
      <dgm:prSet presAssocID="{3A426305-D3FB-4333-B248-054A58C2C9F9}" presName="hierChild3" presStyleCnt="0"/>
      <dgm:spPr/>
    </dgm:pt>
    <dgm:pt modelId="{F8AA1B92-0FD7-4787-8FC1-AB3E94DD3ADE}" type="pres">
      <dgm:prSet presAssocID="{E7BAF057-6E61-4E79-8920-25739BFD62EF}" presName="hierRoot1" presStyleCnt="0">
        <dgm:presLayoutVars>
          <dgm:hierBranch val="init"/>
        </dgm:presLayoutVars>
      </dgm:prSet>
      <dgm:spPr/>
    </dgm:pt>
    <dgm:pt modelId="{4BDF7172-9B33-4832-A0D8-D9328E389D52}" type="pres">
      <dgm:prSet presAssocID="{E7BAF057-6E61-4E79-8920-25739BFD62EF}" presName="rootComposite1" presStyleCnt="0"/>
      <dgm:spPr/>
    </dgm:pt>
    <dgm:pt modelId="{2946E4A1-C7B4-4B77-B735-C6D8DFB32B01}" type="pres">
      <dgm:prSet presAssocID="{E7BAF057-6E61-4E79-8920-25739BFD62E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2A168A-8286-4CE0-81C1-833A39D18F8E}" type="pres">
      <dgm:prSet presAssocID="{E7BAF057-6E61-4E79-8920-25739BFD62EF}" presName="topArc1" presStyleLbl="parChTrans1D1" presStyleIdx="8" presStyleCnt="16"/>
      <dgm:spPr/>
    </dgm:pt>
    <dgm:pt modelId="{A00CCA2F-3BC9-4FC5-91F9-E87813B1953D}" type="pres">
      <dgm:prSet presAssocID="{E7BAF057-6E61-4E79-8920-25739BFD62EF}" presName="bottomArc1" presStyleLbl="parChTrans1D1" presStyleIdx="9" presStyleCnt="16"/>
      <dgm:spPr/>
    </dgm:pt>
    <dgm:pt modelId="{DE240105-277C-48D5-A753-A140D2F54149}" type="pres">
      <dgm:prSet presAssocID="{E7BAF057-6E61-4E79-8920-25739BFD62EF}" presName="topConnNode1" presStyleLbl="node1" presStyleIdx="0" presStyleCnt="0"/>
      <dgm:spPr/>
      <dgm:t>
        <a:bodyPr/>
        <a:lstStyle/>
        <a:p>
          <a:endParaRPr lang="pt-BR"/>
        </a:p>
      </dgm:t>
    </dgm:pt>
    <dgm:pt modelId="{1ED7A46B-FF1A-47F6-80F9-BC00974679D7}" type="pres">
      <dgm:prSet presAssocID="{E7BAF057-6E61-4E79-8920-25739BFD62EF}" presName="hierChild2" presStyleCnt="0"/>
      <dgm:spPr/>
    </dgm:pt>
    <dgm:pt modelId="{5AD43F52-6A82-4F3F-9B44-9548D4C93E32}" type="pres">
      <dgm:prSet presAssocID="{677BF9D6-A105-4773-8EC2-3E20153F81CF}" presName="Name28" presStyleLbl="parChTrans1D2" presStyleIdx="3" presStyleCnt="6"/>
      <dgm:spPr/>
      <dgm:t>
        <a:bodyPr/>
        <a:lstStyle/>
        <a:p>
          <a:endParaRPr lang="pt-BR"/>
        </a:p>
      </dgm:t>
    </dgm:pt>
    <dgm:pt modelId="{9625DA64-3603-43C8-9255-8AE637FF11D3}" type="pres">
      <dgm:prSet presAssocID="{875E61B9-3A87-4556-97D8-814B40D1CE58}" presName="hierRoot2" presStyleCnt="0">
        <dgm:presLayoutVars>
          <dgm:hierBranch val="init"/>
        </dgm:presLayoutVars>
      </dgm:prSet>
      <dgm:spPr/>
    </dgm:pt>
    <dgm:pt modelId="{51FE1C0B-3BBD-4417-9E29-626418BDF86E}" type="pres">
      <dgm:prSet presAssocID="{875E61B9-3A87-4556-97D8-814B40D1CE58}" presName="rootComposite2" presStyleCnt="0"/>
      <dgm:spPr/>
    </dgm:pt>
    <dgm:pt modelId="{C0EF4AF5-8E0F-4526-884F-C85723C9BD37}" type="pres">
      <dgm:prSet presAssocID="{875E61B9-3A87-4556-97D8-814B40D1CE5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12094B-794D-4744-A51A-081B61FA48F7}" type="pres">
      <dgm:prSet presAssocID="{875E61B9-3A87-4556-97D8-814B40D1CE58}" presName="topArc2" presStyleLbl="parChTrans1D1" presStyleIdx="10" presStyleCnt="16"/>
      <dgm:spPr/>
    </dgm:pt>
    <dgm:pt modelId="{3EA768F8-B780-433B-8C8F-D2D8BF68AF73}" type="pres">
      <dgm:prSet presAssocID="{875E61B9-3A87-4556-97D8-814B40D1CE58}" presName="bottomArc2" presStyleLbl="parChTrans1D1" presStyleIdx="11" presStyleCnt="16"/>
      <dgm:spPr/>
    </dgm:pt>
    <dgm:pt modelId="{27BA088C-3C55-419B-A3F0-3D8A68434A73}" type="pres">
      <dgm:prSet presAssocID="{875E61B9-3A87-4556-97D8-814B40D1CE58}" presName="topConnNode2" presStyleLbl="node2" presStyleIdx="0" presStyleCnt="0"/>
      <dgm:spPr/>
      <dgm:t>
        <a:bodyPr/>
        <a:lstStyle/>
        <a:p>
          <a:endParaRPr lang="pt-BR"/>
        </a:p>
      </dgm:t>
    </dgm:pt>
    <dgm:pt modelId="{3A96FEF4-4177-4E90-95EC-2EC25D132F51}" type="pres">
      <dgm:prSet presAssocID="{875E61B9-3A87-4556-97D8-814B40D1CE58}" presName="hierChild4" presStyleCnt="0"/>
      <dgm:spPr/>
    </dgm:pt>
    <dgm:pt modelId="{21B942EC-2D94-46D3-A2F9-B99318E97616}" type="pres">
      <dgm:prSet presAssocID="{875E61B9-3A87-4556-97D8-814B40D1CE58}" presName="hierChild5" presStyleCnt="0"/>
      <dgm:spPr/>
    </dgm:pt>
    <dgm:pt modelId="{18CC98AC-20B3-4BE9-AD48-DE04B42B5C80}" type="pres">
      <dgm:prSet presAssocID="{1A7A1164-8C98-4FCF-BAFF-64829FABE587}" presName="Name28" presStyleLbl="parChTrans1D2" presStyleIdx="4" presStyleCnt="6"/>
      <dgm:spPr/>
      <dgm:t>
        <a:bodyPr/>
        <a:lstStyle/>
        <a:p>
          <a:endParaRPr lang="pt-BR"/>
        </a:p>
      </dgm:t>
    </dgm:pt>
    <dgm:pt modelId="{BBA66251-3A4E-4B38-A955-BB890E734AC1}" type="pres">
      <dgm:prSet presAssocID="{CEE10A63-7E7A-49D1-91B1-60F8A1412822}" presName="hierRoot2" presStyleCnt="0">
        <dgm:presLayoutVars>
          <dgm:hierBranch val="init"/>
        </dgm:presLayoutVars>
      </dgm:prSet>
      <dgm:spPr/>
    </dgm:pt>
    <dgm:pt modelId="{D22A54EC-35F9-4CAB-9BB7-DEDF23A195A8}" type="pres">
      <dgm:prSet presAssocID="{CEE10A63-7E7A-49D1-91B1-60F8A1412822}" presName="rootComposite2" presStyleCnt="0"/>
      <dgm:spPr/>
    </dgm:pt>
    <dgm:pt modelId="{7BA350EA-CB57-44AE-AFDD-472384F00529}" type="pres">
      <dgm:prSet presAssocID="{CEE10A63-7E7A-49D1-91B1-60F8A141282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66316A-F21A-441D-96F9-637E279BD74D}" type="pres">
      <dgm:prSet presAssocID="{CEE10A63-7E7A-49D1-91B1-60F8A1412822}" presName="topArc2" presStyleLbl="parChTrans1D1" presStyleIdx="12" presStyleCnt="16"/>
      <dgm:spPr/>
    </dgm:pt>
    <dgm:pt modelId="{4CE33333-81A1-41B7-B87D-637B23E2B78C}" type="pres">
      <dgm:prSet presAssocID="{CEE10A63-7E7A-49D1-91B1-60F8A1412822}" presName="bottomArc2" presStyleLbl="parChTrans1D1" presStyleIdx="13" presStyleCnt="16"/>
      <dgm:spPr/>
    </dgm:pt>
    <dgm:pt modelId="{B3986E6B-9C4F-4B2D-B90A-74C6C38F6296}" type="pres">
      <dgm:prSet presAssocID="{CEE10A63-7E7A-49D1-91B1-60F8A1412822}" presName="topConnNode2" presStyleLbl="node2" presStyleIdx="0" presStyleCnt="0"/>
      <dgm:spPr/>
      <dgm:t>
        <a:bodyPr/>
        <a:lstStyle/>
        <a:p>
          <a:endParaRPr lang="pt-BR"/>
        </a:p>
      </dgm:t>
    </dgm:pt>
    <dgm:pt modelId="{3BBA88B4-EC81-42F8-8146-6199B135DAC4}" type="pres">
      <dgm:prSet presAssocID="{CEE10A63-7E7A-49D1-91B1-60F8A1412822}" presName="hierChild4" presStyleCnt="0"/>
      <dgm:spPr/>
    </dgm:pt>
    <dgm:pt modelId="{127C6B2A-74CA-4B28-B218-1BB4EF9E52E8}" type="pres">
      <dgm:prSet presAssocID="{CEE10A63-7E7A-49D1-91B1-60F8A1412822}" presName="hierChild5" presStyleCnt="0"/>
      <dgm:spPr/>
    </dgm:pt>
    <dgm:pt modelId="{DFB0C075-6655-4EEE-ACC1-0E79E57F2554}" type="pres">
      <dgm:prSet presAssocID="{38B1173A-C9A9-4C4A-8C8D-E033A308E8C3}" presName="Name28" presStyleLbl="parChTrans1D2" presStyleIdx="5" presStyleCnt="6"/>
      <dgm:spPr/>
      <dgm:t>
        <a:bodyPr/>
        <a:lstStyle/>
        <a:p>
          <a:endParaRPr lang="pt-BR"/>
        </a:p>
      </dgm:t>
    </dgm:pt>
    <dgm:pt modelId="{A7920398-73FA-4D98-AF35-8966DC41B90A}" type="pres">
      <dgm:prSet presAssocID="{EB6D6F73-3194-4FED-8321-105C0F40C0E9}" presName="hierRoot2" presStyleCnt="0">
        <dgm:presLayoutVars>
          <dgm:hierBranch val="init"/>
        </dgm:presLayoutVars>
      </dgm:prSet>
      <dgm:spPr/>
    </dgm:pt>
    <dgm:pt modelId="{DC5F35A1-0EDE-4100-80D1-B5F1DFBB6CDE}" type="pres">
      <dgm:prSet presAssocID="{EB6D6F73-3194-4FED-8321-105C0F40C0E9}" presName="rootComposite2" presStyleCnt="0"/>
      <dgm:spPr/>
    </dgm:pt>
    <dgm:pt modelId="{3A5C07BF-9676-49C8-B91F-EB60319AF391}" type="pres">
      <dgm:prSet presAssocID="{EB6D6F73-3194-4FED-8321-105C0F40C0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F2D20C-117E-439A-977D-B184FCE76865}" type="pres">
      <dgm:prSet presAssocID="{EB6D6F73-3194-4FED-8321-105C0F40C0E9}" presName="topArc2" presStyleLbl="parChTrans1D1" presStyleIdx="14" presStyleCnt="16"/>
      <dgm:spPr/>
    </dgm:pt>
    <dgm:pt modelId="{071D5DF2-012B-4808-87CD-961B2308B6C5}" type="pres">
      <dgm:prSet presAssocID="{EB6D6F73-3194-4FED-8321-105C0F40C0E9}" presName="bottomArc2" presStyleLbl="parChTrans1D1" presStyleIdx="15" presStyleCnt="16"/>
      <dgm:spPr/>
    </dgm:pt>
    <dgm:pt modelId="{4EF6F0B3-0B48-4700-B5C7-E4518D2A5662}" type="pres">
      <dgm:prSet presAssocID="{EB6D6F73-3194-4FED-8321-105C0F40C0E9}" presName="topConnNode2" presStyleLbl="node2" presStyleIdx="0" presStyleCnt="0"/>
      <dgm:spPr/>
      <dgm:t>
        <a:bodyPr/>
        <a:lstStyle/>
        <a:p>
          <a:endParaRPr lang="pt-BR"/>
        </a:p>
      </dgm:t>
    </dgm:pt>
    <dgm:pt modelId="{1A6615CD-3917-4BAA-8C43-98FF100B91FB}" type="pres">
      <dgm:prSet presAssocID="{EB6D6F73-3194-4FED-8321-105C0F40C0E9}" presName="hierChild4" presStyleCnt="0"/>
      <dgm:spPr/>
    </dgm:pt>
    <dgm:pt modelId="{8A1B2A64-04F8-4BAB-82E3-E16F26B6D675}" type="pres">
      <dgm:prSet presAssocID="{EB6D6F73-3194-4FED-8321-105C0F40C0E9}" presName="hierChild5" presStyleCnt="0"/>
      <dgm:spPr/>
    </dgm:pt>
    <dgm:pt modelId="{E45AC1E8-E632-4C11-B67F-45E0BD809E97}" type="pres">
      <dgm:prSet presAssocID="{E7BAF057-6E61-4E79-8920-25739BFD62EF}" presName="hierChild3" presStyleCnt="0"/>
      <dgm:spPr/>
    </dgm:pt>
  </dgm:ptLst>
  <dgm:cxnLst>
    <dgm:cxn modelId="{618FA279-8CB4-4FF4-B466-50BAE5D9352E}" type="presOf" srcId="{4F6192FE-2064-4F5A-8C23-DB6B0CB72560}" destId="{39A18C14-E88D-4D1C-8A7F-BEF2E9B73A14}" srcOrd="0" destOrd="0" presId="urn:microsoft.com/office/officeart/2008/layout/HalfCircleOrganizationChart"/>
    <dgm:cxn modelId="{7FA3C67D-105C-4405-81A6-F0368B3A8583}" srcId="{AF463588-6810-4901-B117-E6ECC47A57F0}" destId="{3A426305-D3FB-4333-B248-054A58C2C9F9}" srcOrd="0" destOrd="0" parTransId="{9860F25F-D97E-4EFA-90C0-23BC3C47D939}" sibTransId="{FF8131BA-7E71-4648-A806-8FC4ED882263}"/>
    <dgm:cxn modelId="{A15A177E-A592-4CE7-96AE-E8B83712726E}" type="presOf" srcId="{0754F56D-E2B7-491A-8A0C-CD491C3E682F}" destId="{AE79713B-2369-42CE-9BA4-DF9EE72C0A33}" srcOrd="0" destOrd="0" presId="urn:microsoft.com/office/officeart/2008/layout/HalfCircleOrganizationChart"/>
    <dgm:cxn modelId="{1F754C00-2B7C-4622-8411-385547746741}" type="presOf" srcId="{EB6D6F73-3194-4FED-8321-105C0F40C0E9}" destId="{4EF6F0B3-0B48-4700-B5C7-E4518D2A5662}" srcOrd="1" destOrd="0" presId="urn:microsoft.com/office/officeart/2008/layout/HalfCircleOrganizationChart"/>
    <dgm:cxn modelId="{584F2DB7-E19F-4848-821A-1CBD0CAE0C1E}" type="presOf" srcId="{48544D00-F4EC-4AAD-9F2A-009E4D987537}" destId="{8A1E87BE-D349-47B3-9D02-415048F698A6}" srcOrd="0" destOrd="0" presId="urn:microsoft.com/office/officeart/2008/layout/HalfCircleOrganizationChart"/>
    <dgm:cxn modelId="{9C27A694-EDB7-469A-9776-E7C725081AAA}" type="presOf" srcId="{875E61B9-3A87-4556-97D8-814B40D1CE58}" destId="{C0EF4AF5-8E0F-4526-884F-C85723C9BD37}" srcOrd="0" destOrd="0" presId="urn:microsoft.com/office/officeart/2008/layout/HalfCircleOrganizationChart"/>
    <dgm:cxn modelId="{3B984426-E400-4EB3-88AF-9FD69B90A647}" srcId="{3A426305-D3FB-4333-B248-054A58C2C9F9}" destId="{0754F56D-E2B7-491A-8A0C-CD491C3E682F}" srcOrd="1" destOrd="0" parTransId="{4F6192FE-2064-4F5A-8C23-DB6B0CB72560}" sibTransId="{F4CCB85A-A4D1-45D1-B5D8-D05C7327C0F2}"/>
    <dgm:cxn modelId="{D4713AF2-B807-4CEC-AD59-7A2A83505DCA}" type="presOf" srcId="{A5741A2D-1C15-45B0-997D-5481A728AF4E}" destId="{3C49155E-F87D-4E14-9A4F-7694E4E3C276}" srcOrd="0" destOrd="0" presId="urn:microsoft.com/office/officeart/2008/layout/HalfCircleOrganizationChart"/>
    <dgm:cxn modelId="{693EBF31-3ADE-415D-AFB7-DD088228C998}" type="presOf" srcId="{B91858CB-561F-40C6-B002-159DF1279E01}" destId="{54C59302-897C-4C02-8B2A-2877DB54082B}" srcOrd="1" destOrd="0" presId="urn:microsoft.com/office/officeart/2008/layout/HalfCircleOrganizationChart"/>
    <dgm:cxn modelId="{7E1ADB74-63DD-4184-9058-4E91316E4FDA}" srcId="{3A426305-D3FB-4333-B248-054A58C2C9F9}" destId="{B91858CB-561F-40C6-B002-159DF1279E01}" srcOrd="2" destOrd="0" parTransId="{27C34138-3430-4FF9-875E-C5D716BDF0A6}" sibTransId="{E72B3BAB-F7BA-4409-BA0F-B1913B39096D}"/>
    <dgm:cxn modelId="{EF2A20FD-DCD5-46E6-92E4-4DDEE36C3ACE}" srcId="{3A426305-D3FB-4333-B248-054A58C2C9F9}" destId="{A5741A2D-1C15-45B0-997D-5481A728AF4E}" srcOrd="0" destOrd="0" parTransId="{48544D00-F4EC-4AAD-9F2A-009E4D987537}" sibTransId="{612C06D9-B365-4AD2-808E-A46AAB438F02}"/>
    <dgm:cxn modelId="{EEF56DDA-3DD4-4373-AC74-56A1EC4A51C3}" srcId="{E7BAF057-6E61-4E79-8920-25739BFD62EF}" destId="{EB6D6F73-3194-4FED-8321-105C0F40C0E9}" srcOrd="2" destOrd="0" parTransId="{38B1173A-C9A9-4C4A-8C8D-E033A308E8C3}" sibTransId="{9D77C72B-1387-4041-B6FD-AB55A074EFFC}"/>
    <dgm:cxn modelId="{AC956065-D639-4E47-8F18-B5E23B2AA276}" type="presOf" srcId="{A5741A2D-1C15-45B0-997D-5481A728AF4E}" destId="{E930B7A2-6668-47A4-AC6C-72FB9E817398}" srcOrd="1" destOrd="0" presId="urn:microsoft.com/office/officeart/2008/layout/HalfCircleOrganizationChart"/>
    <dgm:cxn modelId="{D47718A3-6AF3-4F43-9F1F-171338DB3468}" srcId="{AF463588-6810-4901-B117-E6ECC47A57F0}" destId="{E7BAF057-6E61-4E79-8920-25739BFD62EF}" srcOrd="1" destOrd="0" parTransId="{ADC08B57-CC1B-4C60-B08B-FF300512BDB9}" sibTransId="{629923D5-6F48-4AB5-9051-B99C9C4E9540}"/>
    <dgm:cxn modelId="{A77F3DF4-44B7-47CB-8508-3D7FD07056C5}" type="presOf" srcId="{E7BAF057-6E61-4E79-8920-25739BFD62EF}" destId="{2946E4A1-C7B4-4B77-B735-C6D8DFB32B01}" srcOrd="0" destOrd="0" presId="urn:microsoft.com/office/officeart/2008/layout/HalfCircleOrganizationChart"/>
    <dgm:cxn modelId="{E3F1C08A-96D9-4C4B-B244-FCFC02FC0AED}" type="presOf" srcId="{B91858CB-561F-40C6-B002-159DF1279E01}" destId="{46774FB0-97E2-4112-8242-B677BF0DF986}" srcOrd="0" destOrd="0" presId="urn:microsoft.com/office/officeart/2008/layout/HalfCircleOrganizationChart"/>
    <dgm:cxn modelId="{F196B244-E7DC-44DE-AED2-DD531541EF91}" type="presOf" srcId="{27C34138-3430-4FF9-875E-C5D716BDF0A6}" destId="{D234394C-1094-49C2-B2CE-D25B8295FCA3}" srcOrd="0" destOrd="0" presId="urn:microsoft.com/office/officeart/2008/layout/HalfCircleOrganizationChart"/>
    <dgm:cxn modelId="{B880686D-37B0-4B3E-A3AA-7BFB263A27FA}" srcId="{E7BAF057-6E61-4E79-8920-25739BFD62EF}" destId="{CEE10A63-7E7A-49D1-91B1-60F8A1412822}" srcOrd="1" destOrd="0" parTransId="{1A7A1164-8C98-4FCF-BAFF-64829FABE587}" sibTransId="{E857AB86-92C2-4352-890D-5390907922C9}"/>
    <dgm:cxn modelId="{918BC987-AC8C-4661-907C-579E1066D071}" type="presOf" srcId="{3A426305-D3FB-4333-B248-054A58C2C9F9}" destId="{387F1EE0-3F48-42E6-AE1D-F4E81039DB0C}" srcOrd="1" destOrd="0" presId="urn:microsoft.com/office/officeart/2008/layout/HalfCircleOrganizationChart"/>
    <dgm:cxn modelId="{E8EB20D7-376E-41E5-AF1E-34962D9994C6}" type="presOf" srcId="{CEE10A63-7E7A-49D1-91B1-60F8A1412822}" destId="{B3986E6B-9C4F-4B2D-B90A-74C6C38F6296}" srcOrd="1" destOrd="0" presId="urn:microsoft.com/office/officeart/2008/layout/HalfCircleOrganizationChart"/>
    <dgm:cxn modelId="{B77DECCF-A796-463C-A291-AD8B11F00B20}" type="presOf" srcId="{875E61B9-3A87-4556-97D8-814B40D1CE58}" destId="{27BA088C-3C55-419B-A3F0-3D8A68434A73}" srcOrd="1" destOrd="0" presId="urn:microsoft.com/office/officeart/2008/layout/HalfCircleOrganizationChart"/>
    <dgm:cxn modelId="{925B9C43-1E76-4BAE-B300-82E4CFF2CC62}" type="presOf" srcId="{0754F56D-E2B7-491A-8A0C-CD491C3E682F}" destId="{9589D2ED-5B08-4F23-92F6-41B0106D57D4}" srcOrd="1" destOrd="0" presId="urn:microsoft.com/office/officeart/2008/layout/HalfCircleOrganizationChart"/>
    <dgm:cxn modelId="{7FA22D9F-D330-44C0-B54B-DEB42B7A37EA}" type="presOf" srcId="{1A7A1164-8C98-4FCF-BAFF-64829FABE587}" destId="{18CC98AC-20B3-4BE9-AD48-DE04B42B5C80}" srcOrd="0" destOrd="0" presId="urn:microsoft.com/office/officeart/2008/layout/HalfCircleOrganizationChart"/>
    <dgm:cxn modelId="{51D88661-75EF-4AB2-8F7A-016F25AE5C89}" type="presOf" srcId="{AF463588-6810-4901-B117-E6ECC47A57F0}" destId="{5C9CCE13-9A0E-47DA-B26A-28250F74ED92}" srcOrd="0" destOrd="0" presId="urn:microsoft.com/office/officeart/2008/layout/HalfCircleOrganizationChart"/>
    <dgm:cxn modelId="{40A4BD2D-F238-4C7F-9BDD-FE81C09042C8}" type="presOf" srcId="{38B1173A-C9A9-4C4A-8C8D-E033A308E8C3}" destId="{DFB0C075-6655-4EEE-ACC1-0E79E57F2554}" srcOrd="0" destOrd="0" presId="urn:microsoft.com/office/officeart/2008/layout/HalfCircleOrganizationChart"/>
    <dgm:cxn modelId="{00857290-5894-427D-A159-767F5D0F1907}" type="presOf" srcId="{677BF9D6-A105-4773-8EC2-3E20153F81CF}" destId="{5AD43F52-6A82-4F3F-9B44-9548D4C93E32}" srcOrd="0" destOrd="0" presId="urn:microsoft.com/office/officeart/2008/layout/HalfCircleOrganizationChart"/>
    <dgm:cxn modelId="{0439B901-11CE-4B4B-BB55-ED2F1CA3FC28}" type="presOf" srcId="{3A426305-D3FB-4333-B248-054A58C2C9F9}" destId="{79286268-3E00-4CAE-B8FD-C367AB395E72}" srcOrd="0" destOrd="0" presId="urn:microsoft.com/office/officeart/2008/layout/HalfCircleOrganizationChart"/>
    <dgm:cxn modelId="{7AC4D2B6-4AD6-47C9-9F9F-6DFE28E14AA9}" type="presOf" srcId="{E7BAF057-6E61-4E79-8920-25739BFD62EF}" destId="{DE240105-277C-48D5-A753-A140D2F54149}" srcOrd="1" destOrd="0" presId="urn:microsoft.com/office/officeart/2008/layout/HalfCircleOrganizationChart"/>
    <dgm:cxn modelId="{66A06EBD-CB02-456F-9129-DC727975ABAA}" type="presOf" srcId="{CEE10A63-7E7A-49D1-91B1-60F8A1412822}" destId="{7BA350EA-CB57-44AE-AFDD-472384F00529}" srcOrd="0" destOrd="0" presId="urn:microsoft.com/office/officeart/2008/layout/HalfCircleOrganizationChart"/>
    <dgm:cxn modelId="{4A9C4AA0-6800-4C59-A54B-4F0618E0D4E2}" type="presOf" srcId="{EB6D6F73-3194-4FED-8321-105C0F40C0E9}" destId="{3A5C07BF-9676-49C8-B91F-EB60319AF391}" srcOrd="0" destOrd="0" presId="urn:microsoft.com/office/officeart/2008/layout/HalfCircleOrganizationChart"/>
    <dgm:cxn modelId="{EF9F873E-3361-48F5-8DB7-93DE12A885A4}" srcId="{E7BAF057-6E61-4E79-8920-25739BFD62EF}" destId="{875E61B9-3A87-4556-97D8-814B40D1CE58}" srcOrd="0" destOrd="0" parTransId="{677BF9D6-A105-4773-8EC2-3E20153F81CF}" sibTransId="{0C2457A1-DA5A-47EC-8AD9-8F22B94DBAFA}"/>
    <dgm:cxn modelId="{3D06E532-C3C5-405E-91AF-A71CECB3C770}" type="presParOf" srcId="{5C9CCE13-9A0E-47DA-B26A-28250F74ED92}" destId="{ED42585D-8516-4952-8858-6E4F6B322CE1}" srcOrd="0" destOrd="0" presId="urn:microsoft.com/office/officeart/2008/layout/HalfCircleOrganizationChart"/>
    <dgm:cxn modelId="{D2EFD2BA-2519-4F69-9598-FBDE77AEEA3A}" type="presParOf" srcId="{ED42585D-8516-4952-8858-6E4F6B322CE1}" destId="{9CC0FB7D-DE1D-4635-B2A0-B7B0AB7D6198}" srcOrd="0" destOrd="0" presId="urn:microsoft.com/office/officeart/2008/layout/HalfCircleOrganizationChart"/>
    <dgm:cxn modelId="{CB1B43B9-2F5D-4C74-9881-0D55130511E2}" type="presParOf" srcId="{9CC0FB7D-DE1D-4635-B2A0-B7B0AB7D6198}" destId="{79286268-3E00-4CAE-B8FD-C367AB395E72}" srcOrd="0" destOrd="0" presId="urn:microsoft.com/office/officeart/2008/layout/HalfCircleOrganizationChart"/>
    <dgm:cxn modelId="{53E05109-DFCD-4484-B8BD-9E63EB37F97C}" type="presParOf" srcId="{9CC0FB7D-DE1D-4635-B2A0-B7B0AB7D6198}" destId="{2BBE6E74-F217-4A68-A4D4-90FC7736AC2C}" srcOrd="1" destOrd="0" presId="urn:microsoft.com/office/officeart/2008/layout/HalfCircleOrganizationChart"/>
    <dgm:cxn modelId="{40741FB3-9843-40B9-8839-F5B5781DC3F2}" type="presParOf" srcId="{9CC0FB7D-DE1D-4635-B2A0-B7B0AB7D6198}" destId="{A6A6540D-774F-4F4F-8FF6-121DEE31C50F}" srcOrd="2" destOrd="0" presId="urn:microsoft.com/office/officeart/2008/layout/HalfCircleOrganizationChart"/>
    <dgm:cxn modelId="{B2208AF7-6990-4E43-B745-E6AE290E2369}" type="presParOf" srcId="{9CC0FB7D-DE1D-4635-B2A0-B7B0AB7D6198}" destId="{387F1EE0-3F48-42E6-AE1D-F4E81039DB0C}" srcOrd="3" destOrd="0" presId="urn:microsoft.com/office/officeart/2008/layout/HalfCircleOrganizationChart"/>
    <dgm:cxn modelId="{46CFB656-0332-48DA-BB75-EB8709AE5F27}" type="presParOf" srcId="{ED42585D-8516-4952-8858-6E4F6B322CE1}" destId="{37A4C7A2-6139-4053-9420-96FA7FF0F2BC}" srcOrd="1" destOrd="0" presId="urn:microsoft.com/office/officeart/2008/layout/HalfCircleOrganizationChart"/>
    <dgm:cxn modelId="{46576DDC-B05F-48C7-B7A1-7ACA18390EB0}" type="presParOf" srcId="{37A4C7A2-6139-4053-9420-96FA7FF0F2BC}" destId="{8A1E87BE-D349-47B3-9D02-415048F698A6}" srcOrd="0" destOrd="0" presId="urn:microsoft.com/office/officeart/2008/layout/HalfCircleOrganizationChart"/>
    <dgm:cxn modelId="{A70FBC96-625A-4B89-9ED6-CD33A0B17DBB}" type="presParOf" srcId="{37A4C7A2-6139-4053-9420-96FA7FF0F2BC}" destId="{D9EC6EA8-428F-4F51-AEAB-215C5308F6E2}" srcOrd="1" destOrd="0" presId="urn:microsoft.com/office/officeart/2008/layout/HalfCircleOrganizationChart"/>
    <dgm:cxn modelId="{52B0B965-FE31-4CDF-ADFD-B8DAB2A1BB55}" type="presParOf" srcId="{D9EC6EA8-428F-4F51-AEAB-215C5308F6E2}" destId="{50748161-2032-4B71-9577-111339A8BC70}" srcOrd="0" destOrd="0" presId="urn:microsoft.com/office/officeart/2008/layout/HalfCircleOrganizationChart"/>
    <dgm:cxn modelId="{A2A993B1-2656-4A68-A108-4C89587CD2A3}" type="presParOf" srcId="{50748161-2032-4B71-9577-111339A8BC70}" destId="{3C49155E-F87D-4E14-9A4F-7694E4E3C276}" srcOrd="0" destOrd="0" presId="urn:microsoft.com/office/officeart/2008/layout/HalfCircleOrganizationChart"/>
    <dgm:cxn modelId="{00445F82-F7CA-42E7-B7C6-D245FC0C0CB8}" type="presParOf" srcId="{50748161-2032-4B71-9577-111339A8BC70}" destId="{EC2803D9-9DD8-442C-ABC0-009FB5FD9C3C}" srcOrd="1" destOrd="0" presId="urn:microsoft.com/office/officeart/2008/layout/HalfCircleOrganizationChart"/>
    <dgm:cxn modelId="{D27CF592-20EC-4398-B048-C4AC6B0A6940}" type="presParOf" srcId="{50748161-2032-4B71-9577-111339A8BC70}" destId="{BA7D0050-7B15-4619-8220-D3197E2A4C55}" srcOrd="2" destOrd="0" presId="urn:microsoft.com/office/officeart/2008/layout/HalfCircleOrganizationChart"/>
    <dgm:cxn modelId="{E4857502-AB64-4FF9-A2E8-720EE715978D}" type="presParOf" srcId="{50748161-2032-4B71-9577-111339A8BC70}" destId="{E930B7A2-6668-47A4-AC6C-72FB9E817398}" srcOrd="3" destOrd="0" presId="urn:microsoft.com/office/officeart/2008/layout/HalfCircleOrganizationChart"/>
    <dgm:cxn modelId="{B0AEAEA3-6E3E-42C3-B5DF-43672AEEFAF8}" type="presParOf" srcId="{D9EC6EA8-428F-4F51-AEAB-215C5308F6E2}" destId="{1B6AFE1B-C4A7-4B69-ACB5-7518443E1576}" srcOrd="1" destOrd="0" presId="urn:microsoft.com/office/officeart/2008/layout/HalfCircleOrganizationChart"/>
    <dgm:cxn modelId="{F4FCF58E-45B1-431B-9F04-4F3B0A18C57C}" type="presParOf" srcId="{D9EC6EA8-428F-4F51-AEAB-215C5308F6E2}" destId="{3A5C2A1C-01BD-4E42-A2DE-582909879F72}" srcOrd="2" destOrd="0" presId="urn:microsoft.com/office/officeart/2008/layout/HalfCircleOrganizationChart"/>
    <dgm:cxn modelId="{CE70F835-4082-4EDE-9798-21432915F7AC}" type="presParOf" srcId="{37A4C7A2-6139-4053-9420-96FA7FF0F2BC}" destId="{39A18C14-E88D-4D1C-8A7F-BEF2E9B73A14}" srcOrd="2" destOrd="0" presId="urn:microsoft.com/office/officeart/2008/layout/HalfCircleOrganizationChart"/>
    <dgm:cxn modelId="{21359066-1D7A-4775-8892-0A41486DB122}" type="presParOf" srcId="{37A4C7A2-6139-4053-9420-96FA7FF0F2BC}" destId="{399AA1C6-E2A2-4E03-B0C1-DFAA6B63B941}" srcOrd="3" destOrd="0" presId="urn:microsoft.com/office/officeart/2008/layout/HalfCircleOrganizationChart"/>
    <dgm:cxn modelId="{9D3C2EA7-B7CA-4B38-8A7C-7B9CCD3D610E}" type="presParOf" srcId="{399AA1C6-E2A2-4E03-B0C1-DFAA6B63B941}" destId="{7817351D-AE48-46BC-BFB1-0B20A6E04455}" srcOrd="0" destOrd="0" presId="urn:microsoft.com/office/officeart/2008/layout/HalfCircleOrganizationChart"/>
    <dgm:cxn modelId="{629FC20C-DF3B-4C0D-BA61-06B7C62309DF}" type="presParOf" srcId="{7817351D-AE48-46BC-BFB1-0B20A6E04455}" destId="{AE79713B-2369-42CE-9BA4-DF9EE72C0A33}" srcOrd="0" destOrd="0" presId="urn:microsoft.com/office/officeart/2008/layout/HalfCircleOrganizationChart"/>
    <dgm:cxn modelId="{A05C5259-9FFA-46EE-B7C0-DE10C9B0436E}" type="presParOf" srcId="{7817351D-AE48-46BC-BFB1-0B20A6E04455}" destId="{18CA0602-88EF-4C71-AB98-3C9234129795}" srcOrd="1" destOrd="0" presId="urn:microsoft.com/office/officeart/2008/layout/HalfCircleOrganizationChart"/>
    <dgm:cxn modelId="{105B2B60-FC6A-4B80-977B-C8D0F8772350}" type="presParOf" srcId="{7817351D-AE48-46BC-BFB1-0B20A6E04455}" destId="{8DAFAE13-A558-45BA-9130-A5F28EC1D39B}" srcOrd="2" destOrd="0" presId="urn:microsoft.com/office/officeart/2008/layout/HalfCircleOrganizationChart"/>
    <dgm:cxn modelId="{FAA26B3F-80BB-4C03-AE78-A304C053CE3F}" type="presParOf" srcId="{7817351D-AE48-46BC-BFB1-0B20A6E04455}" destId="{9589D2ED-5B08-4F23-92F6-41B0106D57D4}" srcOrd="3" destOrd="0" presId="urn:microsoft.com/office/officeart/2008/layout/HalfCircleOrganizationChart"/>
    <dgm:cxn modelId="{327CDDC8-9AE6-479E-AF56-49BD6D642579}" type="presParOf" srcId="{399AA1C6-E2A2-4E03-B0C1-DFAA6B63B941}" destId="{BA5F28F7-2660-4A6D-95CE-7E596872CE91}" srcOrd="1" destOrd="0" presId="urn:microsoft.com/office/officeart/2008/layout/HalfCircleOrganizationChart"/>
    <dgm:cxn modelId="{818142DC-29EA-4AF4-BF18-59176E8B556D}" type="presParOf" srcId="{399AA1C6-E2A2-4E03-B0C1-DFAA6B63B941}" destId="{E213516C-F1FB-4C02-A9DD-4A609693AFD3}" srcOrd="2" destOrd="0" presId="urn:microsoft.com/office/officeart/2008/layout/HalfCircleOrganizationChart"/>
    <dgm:cxn modelId="{C9AEA632-5E52-498F-9192-67A6D94FC2C4}" type="presParOf" srcId="{37A4C7A2-6139-4053-9420-96FA7FF0F2BC}" destId="{D234394C-1094-49C2-B2CE-D25B8295FCA3}" srcOrd="4" destOrd="0" presId="urn:microsoft.com/office/officeart/2008/layout/HalfCircleOrganizationChart"/>
    <dgm:cxn modelId="{7F9D5784-98FA-412D-9314-D8665D20FAB3}" type="presParOf" srcId="{37A4C7A2-6139-4053-9420-96FA7FF0F2BC}" destId="{1DEECC5A-CC4F-4653-9491-6273BC20DEC0}" srcOrd="5" destOrd="0" presId="urn:microsoft.com/office/officeart/2008/layout/HalfCircleOrganizationChart"/>
    <dgm:cxn modelId="{9E402E83-A953-4859-8C5F-6BCA249DB6A9}" type="presParOf" srcId="{1DEECC5A-CC4F-4653-9491-6273BC20DEC0}" destId="{F54B501F-C241-4181-9019-7344390B9CB0}" srcOrd="0" destOrd="0" presId="urn:microsoft.com/office/officeart/2008/layout/HalfCircleOrganizationChart"/>
    <dgm:cxn modelId="{E66EB000-3A55-40D7-B75D-0EBCAF8DA80F}" type="presParOf" srcId="{F54B501F-C241-4181-9019-7344390B9CB0}" destId="{46774FB0-97E2-4112-8242-B677BF0DF986}" srcOrd="0" destOrd="0" presId="urn:microsoft.com/office/officeart/2008/layout/HalfCircleOrganizationChart"/>
    <dgm:cxn modelId="{C10DE91D-EA3E-4341-B03C-F804E32FD4A5}" type="presParOf" srcId="{F54B501F-C241-4181-9019-7344390B9CB0}" destId="{414D2704-9199-4C86-8522-0C8D7687AE6F}" srcOrd="1" destOrd="0" presId="urn:microsoft.com/office/officeart/2008/layout/HalfCircleOrganizationChart"/>
    <dgm:cxn modelId="{91009433-A43D-47CE-8AE7-E548C734E327}" type="presParOf" srcId="{F54B501F-C241-4181-9019-7344390B9CB0}" destId="{AD930198-EE9F-49FA-98E2-91E73C348A1B}" srcOrd="2" destOrd="0" presId="urn:microsoft.com/office/officeart/2008/layout/HalfCircleOrganizationChart"/>
    <dgm:cxn modelId="{387E27A0-6624-497D-BCCE-98C14A1D6027}" type="presParOf" srcId="{F54B501F-C241-4181-9019-7344390B9CB0}" destId="{54C59302-897C-4C02-8B2A-2877DB54082B}" srcOrd="3" destOrd="0" presId="urn:microsoft.com/office/officeart/2008/layout/HalfCircleOrganizationChart"/>
    <dgm:cxn modelId="{8E35F1C9-2ABB-4458-A072-7D402EA7C482}" type="presParOf" srcId="{1DEECC5A-CC4F-4653-9491-6273BC20DEC0}" destId="{6451E71F-03AB-49FF-BB34-DBB021516528}" srcOrd="1" destOrd="0" presId="urn:microsoft.com/office/officeart/2008/layout/HalfCircleOrganizationChart"/>
    <dgm:cxn modelId="{DD97AFCC-8621-4CCB-8902-CD67A204AFEA}" type="presParOf" srcId="{1DEECC5A-CC4F-4653-9491-6273BC20DEC0}" destId="{A526F2A2-2ECA-40A8-B5FB-3D8FF51E8EF1}" srcOrd="2" destOrd="0" presId="urn:microsoft.com/office/officeart/2008/layout/HalfCircleOrganizationChart"/>
    <dgm:cxn modelId="{8EC4B81C-24A4-4361-9E5E-9F5DF36E885C}" type="presParOf" srcId="{ED42585D-8516-4952-8858-6E4F6B322CE1}" destId="{124F52ED-1942-4B18-A36C-E43637CC0D8F}" srcOrd="2" destOrd="0" presId="urn:microsoft.com/office/officeart/2008/layout/HalfCircleOrganizationChart"/>
    <dgm:cxn modelId="{BB8C8A95-961C-4586-98CB-378AE537246E}" type="presParOf" srcId="{5C9CCE13-9A0E-47DA-B26A-28250F74ED92}" destId="{F8AA1B92-0FD7-4787-8FC1-AB3E94DD3ADE}" srcOrd="1" destOrd="0" presId="urn:microsoft.com/office/officeart/2008/layout/HalfCircleOrganizationChart"/>
    <dgm:cxn modelId="{C24E1385-B1B7-40CA-A996-9F50F97B4791}" type="presParOf" srcId="{F8AA1B92-0FD7-4787-8FC1-AB3E94DD3ADE}" destId="{4BDF7172-9B33-4832-A0D8-D9328E389D52}" srcOrd="0" destOrd="0" presId="urn:microsoft.com/office/officeart/2008/layout/HalfCircleOrganizationChart"/>
    <dgm:cxn modelId="{DD0C0F9C-6690-49C2-AAA9-C0CC08115C30}" type="presParOf" srcId="{4BDF7172-9B33-4832-A0D8-D9328E389D52}" destId="{2946E4A1-C7B4-4B77-B735-C6D8DFB32B01}" srcOrd="0" destOrd="0" presId="urn:microsoft.com/office/officeart/2008/layout/HalfCircleOrganizationChart"/>
    <dgm:cxn modelId="{FBE71907-6F2E-4088-85D5-C362A7BDFAFF}" type="presParOf" srcId="{4BDF7172-9B33-4832-A0D8-D9328E389D52}" destId="{992A168A-8286-4CE0-81C1-833A39D18F8E}" srcOrd="1" destOrd="0" presId="urn:microsoft.com/office/officeart/2008/layout/HalfCircleOrganizationChart"/>
    <dgm:cxn modelId="{342D65BE-F832-48EF-93F8-A7F21B842B2A}" type="presParOf" srcId="{4BDF7172-9B33-4832-A0D8-D9328E389D52}" destId="{A00CCA2F-3BC9-4FC5-91F9-E87813B1953D}" srcOrd="2" destOrd="0" presId="urn:microsoft.com/office/officeart/2008/layout/HalfCircleOrganizationChart"/>
    <dgm:cxn modelId="{A91040F5-7380-4440-B209-54B0CD7C8A8A}" type="presParOf" srcId="{4BDF7172-9B33-4832-A0D8-D9328E389D52}" destId="{DE240105-277C-48D5-A753-A140D2F54149}" srcOrd="3" destOrd="0" presId="urn:microsoft.com/office/officeart/2008/layout/HalfCircleOrganizationChart"/>
    <dgm:cxn modelId="{1F3ED000-3967-48D5-B21D-FFBF9DDDE905}" type="presParOf" srcId="{F8AA1B92-0FD7-4787-8FC1-AB3E94DD3ADE}" destId="{1ED7A46B-FF1A-47F6-80F9-BC00974679D7}" srcOrd="1" destOrd="0" presId="urn:microsoft.com/office/officeart/2008/layout/HalfCircleOrganizationChart"/>
    <dgm:cxn modelId="{38C641C6-3B54-4B5A-82E4-5901866C19E5}" type="presParOf" srcId="{1ED7A46B-FF1A-47F6-80F9-BC00974679D7}" destId="{5AD43F52-6A82-4F3F-9B44-9548D4C93E32}" srcOrd="0" destOrd="0" presId="urn:microsoft.com/office/officeart/2008/layout/HalfCircleOrganizationChart"/>
    <dgm:cxn modelId="{EB1A33A9-2B88-498F-BCAB-F2D4A0128E44}" type="presParOf" srcId="{1ED7A46B-FF1A-47F6-80F9-BC00974679D7}" destId="{9625DA64-3603-43C8-9255-8AE637FF11D3}" srcOrd="1" destOrd="0" presId="urn:microsoft.com/office/officeart/2008/layout/HalfCircleOrganizationChart"/>
    <dgm:cxn modelId="{C3B26DB1-1879-4480-9F6E-2659D34E995C}" type="presParOf" srcId="{9625DA64-3603-43C8-9255-8AE637FF11D3}" destId="{51FE1C0B-3BBD-4417-9E29-626418BDF86E}" srcOrd="0" destOrd="0" presId="urn:microsoft.com/office/officeart/2008/layout/HalfCircleOrganizationChart"/>
    <dgm:cxn modelId="{ABA86D0E-4130-41AA-9300-24CCBCCD2434}" type="presParOf" srcId="{51FE1C0B-3BBD-4417-9E29-626418BDF86E}" destId="{C0EF4AF5-8E0F-4526-884F-C85723C9BD37}" srcOrd="0" destOrd="0" presId="urn:microsoft.com/office/officeart/2008/layout/HalfCircleOrganizationChart"/>
    <dgm:cxn modelId="{9442FA1F-47D7-4752-BD2A-F2EE29ADAD00}" type="presParOf" srcId="{51FE1C0B-3BBD-4417-9E29-626418BDF86E}" destId="{F812094B-794D-4744-A51A-081B61FA48F7}" srcOrd="1" destOrd="0" presId="urn:microsoft.com/office/officeart/2008/layout/HalfCircleOrganizationChart"/>
    <dgm:cxn modelId="{FE72A9D7-621B-4F2F-823F-AE17151417F5}" type="presParOf" srcId="{51FE1C0B-3BBD-4417-9E29-626418BDF86E}" destId="{3EA768F8-B780-433B-8C8F-D2D8BF68AF73}" srcOrd="2" destOrd="0" presId="urn:microsoft.com/office/officeart/2008/layout/HalfCircleOrganizationChart"/>
    <dgm:cxn modelId="{55F86C78-8AD7-4DCF-8FA2-7DAAB1AD7517}" type="presParOf" srcId="{51FE1C0B-3BBD-4417-9E29-626418BDF86E}" destId="{27BA088C-3C55-419B-A3F0-3D8A68434A73}" srcOrd="3" destOrd="0" presId="urn:microsoft.com/office/officeart/2008/layout/HalfCircleOrganizationChart"/>
    <dgm:cxn modelId="{2D906AED-D6B6-4329-8199-D710D3B4C56B}" type="presParOf" srcId="{9625DA64-3603-43C8-9255-8AE637FF11D3}" destId="{3A96FEF4-4177-4E90-95EC-2EC25D132F51}" srcOrd="1" destOrd="0" presId="urn:microsoft.com/office/officeart/2008/layout/HalfCircleOrganizationChart"/>
    <dgm:cxn modelId="{5F586A2E-D023-448C-9084-9B296A69DF13}" type="presParOf" srcId="{9625DA64-3603-43C8-9255-8AE637FF11D3}" destId="{21B942EC-2D94-46D3-A2F9-B99318E97616}" srcOrd="2" destOrd="0" presId="urn:microsoft.com/office/officeart/2008/layout/HalfCircleOrganizationChart"/>
    <dgm:cxn modelId="{F1666D0C-C8D3-42BF-8909-1C02EB38FEFD}" type="presParOf" srcId="{1ED7A46B-FF1A-47F6-80F9-BC00974679D7}" destId="{18CC98AC-20B3-4BE9-AD48-DE04B42B5C80}" srcOrd="2" destOrd="0" presId="urn:microsoft.com/office/officeart/2008/layout/HalfCircleOrganizationChart"/>
    <dgm:cxn modelId="{861EA73F-AF40-4296-B4EE-FA434C216978}" type="presParOf" srcId="{1ED7A46B-FF1A-47F6-80F9-BC00974679D7}" destId="{BBA66251-3A4E-4B38-A955-BB890E734AC1}" srcOrd="3" destOrd="0" presId="urn:microsoft.com/office/officeart/2008/layout/HalfCircleOrganizationChart"/>
    <dgm:cxn modelId="{3A00A545-3DDA-4B8C-BC74-F27982726C46}" type="presParOf" srcId="{BBA66251-3A4E-4B38-A955-BB890E734AC1}" destId="{D22A54EC-35F9-4CAB-9BB7-DEDF23A195A8}" srcOrd="0" destOrd="0" presId="urn:microsoft.com/office/officeart/2008/layout/HalfCircleOrganizationChart"/>
    <dgm:cxn modelId="{505CBB9E-B083-4AEE-B10F-6DA15D58E0C3}" type="presParOf" srcId="{D22A54EC-35F9-4CAB-9BB7-DEDF23A195A8}" destId="{7BA350EA-CB57-44AE-AFDD-472384F00529}" srcOrd="0" destOrd="0" presId="urn:microsoft.com/office/officeart/2008/layout/HalfCircleOrganizationChart"/>
    <dgm:cxn modelId="{172964F7-2DDD-43E8-A0A3-211FD5987FEF}" type="presParOf" srcId="{D22A54EC-35F9-4CAB-9BB7-DEDF23A195A8}" destId="{5B66316A-F21A-441D-96F9-637E279BD74D}" srcOrd="1" destOrd="0" presId="urn:microsoft.com/office/officeart/2008/layout/HalfCircleOrganizationChart"/>
    <dgm:cxn modelId="{DF1616E8-2766-42BC-9787-DCBC0571BBBE}" type="presParOf" srcId="{D22A54EC-35F9-4CAB-9BB7-DEDF23A195A8}" destId="{4CE33333-81A1-41B7-B87D-637B23E2B78C}" srcOrd="2" destOrd="0" presId="urn:microsoft.com/office/officeart/2008/layout/HalfCircleOrganizationChart"/>
    <dgm:cxn modelId="{32F31408-82BC-4F9B-A557-66AC42502164}" type="presParOf" srcId="{D22A54EC-35F9-4CAB-9BB7-DEDF23A195A8}" destId="{B3986E6B-9C4F-4B2D-B90A-74C6C38F6296}" srcOrd="3" destOrd="0" presId="urn:microsoft.com/office/officeart/2008/layout/HalfCircleOrganizationChart"/>
    <dgm:cxn modelId="{44CADAB3-A247-477F-B796-DAA8BBF1A07C}" type="presParOf" srcId="{BBA66251-3A4E-4B38-A955-BB890E734AC1}" destId="{3BBA88B4-EC81-42F8-8146-6199B135DAC4}" srcOrd="1" destOrd="0" presId="urn:microsoft.com/office/officeart/2008/layout/HalfCircleOrganizationChart"/>
    <dgm:cxn modelId="{3D83307B-9D49-4127-A7EC-61870B253F6E}" type="presParOf" srcId="{BBA66251-3A4E-4B38-A955-BB890E734AC1}" destId="{127C6B2A-74CA-4B28-B218-1BB4EF9E52E8}" srcOrd="2" destOrd="0" presId="urn:microsoft.com/office/officeart/2008/layout/HalfCircleOrganizationChart"/>
    <dgm:cxn modelId="{ED82826C-8BF7-4B15-8F38-1E74C4F45711}" type="presParOf" srcId="{1ED7A46B-FF1A-47F6-80F9-BC00974679D7}" destId="{DFB0C075-6655-4EEE-ACC1-0E79E57F2554}" srcOrd="4" destOrd="0" presId="urn:microsoft.com/office/officeart/2008/layout/HalfCircleOrganizationChart"/>
    <dgm:cxn modelId="{30F99382-E6C5-45FB-9674-656C058AA4EB}" type="presParOf" srcId="{1ED7A46B-FF1A-47F6-80F9-BC00974679D7}" destId="{A7920398-73FA-4D98-AF35-8966DC41B90A}" srcOrd="5" destOrd="0" presId="urn:microsoft.com/office/officeart/2008/layout/HalfCircleOrganizationChart"/>
    <dgm:cxn modelId="{B903DBF5-9CE4-4394-B6B9-2A6A6F187AE6}" type="presParOf" srcId="{A7920398-73FA-4D98-AF35-8966DC41B90A}" destId="{DC5F35A1-0EDE-4100-80D1-B5F1DFBB6CDE}" srcOrd="0" destOrd="0" presId="urn:microsoft.com/office/officeart/2008/layout/HalfCircleOrganizationChart"/>
    <dgm:cxn modelId="{83E1C756-EF19-4E99-92F2-FDC3976880A0}" type="presParOf" srcId="{DC5F35A1-0EDE-4100-80D1-B5F1DFBB6CDE}" destId="{3A5C07BF-9676-49C8-B91F-EB60319AF391}" srcOrd="0" destOrd="0" presId="urn:microsoft.com/office/officeart/2008/layout/HalfCircleOrganizationChart"/>
    <dgm:cxn modelId="{7AB727A8-D932-488D-9D7B-AF4D470FC265}" type="presParOf" srcId="{DC5F35A1-0EDE-4100-80D1-B5F1DFBB6CDE}" destId="{21F2D20C-117E-439A-977D-B184FCE76865}" srcOrd="1" destOrd="0" presId="urn:microsoft.com/office/officeart/2008/layout/HalfCircleOrganizationChart"/>
    <dgm:cxn modelId="{74288819-DCDD-4140-B70E-8E1A5857F4D1}" type="presParOf" srcId="{DC5F35A1-0EDE-4100-80D1-B5F1DFBB6CDE}" destId="{071D5DF2-012B-4808-87CD-961B2308B6C5}" srcOrd="2" destOrd="0" presId="urn:microsoft.com/office/officeart/2008/layout/HalfCircleOrganizationChart"/>
    <dgm:cxn modelId="{8AB278CA-E4FB-4B77-B736-A7131E1B4AC8}" type="presParOf" srcId="{DC5F35A1-0EDE-4100-80D1-B5F1DFBB6CDE}" destId="{4EF6F0B3-0B48-4700-B5C7-E4518D2A5662}" srcOrd="3" destOrd="0" presId="urn:microsoft.com/office/officeart/2008/layout/HalfCircleOrganizationChart"/>
    <dgm:cxn modelId="{484358A5-B3D5-4837-BD1E-B8A0B1F22EF4}" type="presParOf" srcId="{A7920398-73FA-4D98-AF35-8966DC41B90A}" destId="{1A6615CD-3917-4BAA-8C43-98FF100B91FB}" srcOrd="1" destOrd="0" presId="urn:microsoft.com/office/officeart/2008/layout/HalfCircleOrganizationChart"/>
    <dgm:cxn modelId="{766F728A-B9B1-4187-8C40-284CEAFAB675}" type="presParOf" srcId="{A7920398-73FA-4D98-AF35-8966DC41B90A}" destId="{8A1B2A64-04F8-4BAB-82E3-E16F26B6D675}" srcOrd="2" destOrd="0" presId="urn:microsoft.com/office/officeart/2008/layout/HalfCircleOrganizationChart"/>
    <dgm:cxn modelId="{92D47710-7C1D-45E3-B937-7B98555630B4}" type="presParOf" srcId="{F8AA1B92-0FD7-4787-8FC1-AB3E94DD3ADE}" destId="{E45AC1E8-E632-4C11-B67F-45E0BD809E9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30CFF-40B1-4C47-8754-D358B7162F38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747E46BF-C08A-4CF5-ABC5-7728BB7C6544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Licitações Corporativas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88DEA-28AC-42F5-845A-217B04EEB074}" type="parTrans" cxnId="{C1702C23-9474-4CB2-81EC-A13608788366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DB6C1-E3DB-4CF9-95C4-226293E2FD59}" type="sibTrans" cxnId="{C1702C23-9474-4CB2-81EC-A13608788366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4B956-2C1E-42E0-ADF5-EDEBF72C7BFC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Atas de Registro de Preço Corporativas</a:t>
          </a:r>
        </a:p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7A2CB-D4E8-4F3B-804A-AA26291C00BB}" type="parTrans" cxnId="{7BDCBC4B-78E6-4EA6-86CA-F5A23F37BA0E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71FFA-AFF1-4E83-B50B-E12A6952EBD4}" type="sibTrans" cxnId="{7BDCBC4B-78E6-4EA6-86CA-F5A23F37BA0E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4BAE3-9973-415C-A86E-F3C9C03B6EEB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adesões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57EEEC-719C-422E-8F11-CFD3EBAC73CC}" type="parTrans" cxnId="{FC6475A7-080A-4C7E-9C88-2847C18CC40E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F36AEE-D162-4DA2-95D6-4F7163B8C6A7}" type="sibTrans" cxnId="{FC6475A7-080A-4C7E-9C88-2847C18CC40E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B2D352-12C4-4FFD-9454-EF55B70E9900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CEARP</a:t>
          </a:r>
        </a:p>
      </dgm:t>
    </dgm:pt>
    <dgm:pt modelId="{611BBB11-D025-447E-84DD-B7491A5F8741}" type="sibTrans" cxnId="{845F40AB-8D0D-4842-91AD-0D5921FE787D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A82AF8-AAE7-4AF6-9CD0-7E5FEED5BDBC}" type="parTrans" cxnId="{845F40AB-8D0D-4842-91AD-0D5921FE787D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49731B-7899-4DC9-9399-E1B301EBE3AE}">
      <dgm:prSet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do </a:t>
          </a:r>
          <a:r>
            <a:rPr lang="pt-BR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ComprasFor</a:t>
          </a:r>
          <a:r>
            <a: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Catálogo</a:t>
          </a:r>
          <a:endParaRPr lang="pt-B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6CB7AC-69AE-483B-B2F7-500FD71A5CE4}" type="parTrans" cxnId="{05AB8BB8-95FC-40BE-BBD3-5FFE6E636DF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3C5400-2EA6-48C2-96E8-E7EE398AE576}" type="sibTrans" cxnId="{05AB8BB8-95FC-40BE-BBD3-5FFE6E636DF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596BE0-0A42-4D89-B433-DC3587FAEDFC}" type="pres">
      <dgm:prSet presAssocID="{3DC30CFF-40B1-4C47-8754-D358B7162F3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B4ADC51-56FE-4E74-81DD-B583492B0E40}" type="pres">
      <dgm:prSet presAssocID="{46B2D352-12C4-4FFD-9454-EF55B70E9900}" presName="hierRoot1" presStyleCnt="0">
        <dgm:presLayoutVars>
          <dgm:hierBranch val="init"/>
        </dgm:presLayoutVars>
      </dgm:prSet>
      <dgm:spPr/>
    </dgm:pt>
    <dgm:pt modelId="{A0E639EF-F3C6-4688-9177-D6EE30777E0C}" type="pres">
      <dgm:prSet presAssocID="{46B2D352-12C4-4FFD-9454-EF55B70E9900}" presName="rootComposite1" presStyleCnt="0"/>
      <dgm:spPr/>
    </dgm:pt>
    <dgm:pt modelId="{E383FEBC-EBA2-4F5A-A58D-4DFA214CABFC}" type="pres">
      <dgm:prSet presAssocID="{46B2D352-12C4-4FFD-9454-EF55B70E990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D145F0-2C0C-4873-B2BF-A642FA1F9397}" type="pres">
      <dgm:prSet presAssocID="{46B2D352-12C4-4FFD-9454-EF55B70E9900}" presName="topArc1" presStyleLbl="parChTrans1D1" presStyleIdx="0" presStyleCnt="10"/>
      <dgm:spPr/>
    </dgm:pt>
    <dgm:pt modelId="{303C82C8-829D-43F2-8B7B-C8BECA3F21DA}" type="pres">
      <dgm:prSet presAssocID="{46B2D352-12C4-4FFD-9454-EF55B70E9900}" presName="bottomArc1" presStyleLbl="parChTrans1D1" presStyleIdx="1" presStyleCnt="10"/>
      <dgm:spPr/>
    </dgm:pt>
    <dgm:pt modelId="{49F211FF-090D-4395-8D33-DB5F3FA805FA}" type="pres">
      <dgm:prSet presAssocID="{46B2D352-12C4-4FFD-9454-EF55B70E9900}" presName="topConnNode1" presStyleLbl="node1" presStyleIdx="0" presStyleCnt="0"/>
      <dgm:spPr/>
      <dgm:t>
        <a:bodyPr/>
        <a:lstStyle/>
        <a:p>
          <a:endParaRPr lang="pt-BR"/>
        </a:p>
      </dgm:t>
    </dgm:pt>
    <dgm:pt modelId="{4AF5E005-0271-4038-8B76-66ABE052335D}" type="pres">
      <dgm:prSet presAssocID="{46B2D352-12C4-4FFD-9454-EF55B70E9900}" presName="hierChild2" presStyleCnt="0"/>
      <dgm:spPr/>
    </dgm:pt>
    <dgm:pt modelId="{DB2608E5-7508-4EAC-A7CB-94543316B9FD}" type="pres">
      <dgm:prSet presAssocID="{B8388DEA-28AC-42F5-845A-217B04EEB074}" presName="Name28" presStyleLbl="parChTrans1D2" presStyleIdx="0" presStyleCnt="4"/>
      <dgm:spPr/>
      <dgm:t>
        <a:bodyPr/>
        <a:lstStyle/>
        <a:p>
          <a:endParaRPr lang="pt-BR"/>
        </a:p>
      </dgm:t>
    </dgm:pt>
    <dgm:pt modelId="{0F6DA62F-F2A4-4567-B576-C2666268880F}" type="pres">
      <dgm:prSet presAssocID="{747E46BF-C08A-4CF5-ABC5-7728BB7C6544}" presName="hierRoot2" presStyleCnt="0">
        <dgm:presLayoutVars>
          <dgm:hierBranch val="init"/>
        </dgm:presLayoutVars>
      </dgm:prSet>
      <dgm:spPr/>
    </dgm:pt>
    <dgm:pt modelId="{D18E5071-97B4-45DE-8630-02A274099608}" type="pres">
      <dgm:prSet presAssocID="{747E46BF-C08A-4CF5-ABC5-7728BB7C6544}" presName="rootComposite2" presStyleCnt="0"/>
      <dgm:spPr/>
    </dgm:pt>
    <dgm:pt modelId="{0044588A-63BC-4E3E-9FE8-F6B921E9366A}" type="pres">
      <dgm:prSet presAssocID="{747E46BF-C08A-4CF5-ABC5-7728BB7C654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E5B9F0-A334-4295-9A87-0B1B527C1606}" type="pres">
      <dgm:prSet presAssocID="{747E46BF-C08A-4CF5-ABC5-7728BB7C6544}" presName="topArc2" presStyleLbl="parChTrans1D1" presStyleIdx="2" presStyleCnt="10"/>
      <dgm:spPr/>
    </dgm:pt>
    <dgm:pt modelId="{B7B67F23-EBFB-4175-8162-8A011C8B666C}" type="pres">
      <dgm:prSet presAssocID="{747E46BF-C08A-4CF5-ABC5-7728BB7C6544}" presName="bottomArc2" presStyleLbl="parChTrans1D1" presStyleIdx="3" presStyleCnt="10"/>
      <dgm:spPr/>
    </dgm:pt>
    <dgm:pt modelId="{E586B59A-441F-449E-8E65-0D279CD6663E}" type="pres">
      <dgm:prSet presAssocID="{747E46BF-C08A-4CF5-ABC5-7728BB7C6544}" presName="topConnNode2" presStyleLbl="node2" presStyleIdx="0" presStyleCnt="0"/>
      <dgm:spPr/>
      <dgm:t>
        <a:bodyPr/>
        <a:lstStyle/>
        <a:p>
          <a:endParaRPr lang="pt-BR"/>
        </a:p>
      </dgm:t>
    </dgm:pt>
    <dgm:pt modelId="{55EF3EA7-23C0-4698-9CDA-834588D0F1B5}" type="pres">
      <dgm:prSet presAssocID="{747E46BF-C08A-4CF5-ABC5-7728BB7C6544}" presName="hierChild4" presStyleCnt="0"/>
      <dgm:spPr/>
    </dgm:pt>
    <dgm:pt modelId="{CE2DA75C-963D-4048-8A98-AE0C3FEBC92B}" type="pres">
      <dgm:prSet presAssocID="{747E46BF-C08A-4CF5-ABC5-7728BB7C6544}" presName="hierChild5" presStyleCnt="0"/>
      <dgm:spPr/>
    </dgm:pt>
    <dgm:pt modelId="{4F27FDEF-3D74-4ABD-8BA7-EF4898644978}" type="pres">
      <dgm:prSet presAssocID="{86B7A2CB-D4E8-4F3B-804A-AA26291C00BB}" presName="Name28" presStyleLbl="parChTrans1D2" presStyleIdx="1" presStyleCnt="4"/>
      <dgm:spPr/>
      <dgm:t>
        <a:bodyPr/>
        <a:lstStyle/>
        <a:p>
          <a:endParaRPr lang="pt-BR"/>
        </a:p>
      </dgm:t>
    </dgm:pt>
    <dgm:pt modelId="{371753C3-A230-4A7C-898A-CA4A56A68165}" type="pres">
      <dgm:prSet presAssocID="{D564B956-2C1E-42E0-ADF5-EDEBF72C7BFC}" presName="hierRoot2" presStyleCnt="0">
        <dgm:presLayoutVars>
          <dgm:hierBranch val="init"/>
        </dgm:presLayoutVars>
      </dgm:prSet>
      <dgm:spPr/>
    </dgm:pt>
    <dgm:pt modelId="{E3140496-C795-4C75-B729-D963971D3CDD}" type="pres">
      <dgm:prSet presAssocID="{D564B956-2C1E-42E0-ADF5-EDEBF72C7BFC}" presName="rootComposite2" presStyleCnt="0"/>
      <dgm:spPr/>
    </dgm:pt>
    <dgm:pt modelId="{AB46648B-9EB2-4073-9650-D08230F4C7B3}" type="pres">
      <dgm:prSet presAssocID="{D564B956-2C1E-42E0-ADF5-EDEBF72C7BF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8490CD-4C9E-4589-8738-86E42C18E33E}" type="pres">
      <dgm:prSet presAssocID="{D564B956-2C1E-42E0-ADF5-EDEBF72C7BFC}" presName="topArc2" presStyleLbl="parChTrans1D1" presStyleIdx="4" presStyleCnt="10"/>
      <dgm:spPr/>
    </dgm:pt>
    <dgm:pt modelId="{CA12995A-9EE8-42E4-80E5-D435B86E816F}" type="pres">
      <dgm:prSet presAssocID="{D564B956-2C1E-42E0-ADF5-EDEBF72C7BFC}" presName="bottomArc2" presStyleLbl="parChTrans1D1" presStyleIdx="5" presStyleCnt="10"/>
      <dgm:spPr/>
    </dgm:pt>
    <dgm:pt modelId="{86FBBA35-0AB5-43AB-A9E5-77C5FE62455F}" type="pres">
      <dgm:prSet presAssocID="{D564B956-2C1E-42E0-ADF5-EDEBF72C7BFC}" presName="topConnNode2" presStyleLbl="node2" presStyleIdx="0" presStyleCnt="0"/>
      <dgm:spPr/>
      <dgm:t>
        <a:bodyPr/>
        <a:lstStyle/>
        <a:p>
          <a:endParaRPr lang="pt-BR"/>
        </a:p>
      </dgm:t>
    </dgm:pt>
    <dgm:pt modelId="{01C54B69-F074-4E3F-B29F-DF29A39C9246}" type="pres">
      <dgm:prSet presAssocID="{D564B956-2C1E-42E0-ADF5-EDEBF72C7BFC}" presName="hierChild4" presStyleCnt="0"/>
      <dgm:spPr/>
    </dgm:pt>
    <dgm:pt modelId="{6E5ECB07-D111-4E91-BB7D-26558A432360}" type="pres">
      <dgm:prSet presAssocID="{D564B956-2C1E-42E0-ADF5-EDEBF72C7BFC}" presName="hierChild5" presStyleCnt="0"/>
      <dgm:spPr/>
    </dgm:pt>
    <dgm:pt modelId="{C0B102CC-6F65-4CD0-9EA8-0C4E175E5F6D}" type="pres">
      <dgm:prSet presAssocID="{A357EEEC-719C-422E-8F11-CFD3EBAC73CC}" presName="Name28" presStyleLbl="parChTrans1D2" presStyleIdx="2" presStyleCnt="4"/>
      <dgm:spPr/>
      <dgm:t>
        <a:bodyPr/>
        <a:lstStyle/>
        <a:p>
          <a:endParaRPr lang="pt-BR"/>
        </a:p>
      </dgm:t>
    </dgm:pt>
    <dgm:pt modelId="{034A396F-A60B-46DF-AFFC-42FF246EAF9A}" type="pres">
      <dgm:prSet presAssocID="{67F4BAE3-9973-415C-A86E-F3C9C03B6EEB}" presName="hierRoot2" presStyleCnt="0">
        <dgm:presLayoutVars>
          <dgm:hierBranch val="init"/>
        </dgm:presLayoutVars>
      </dgm:prSet>
      <dgm:spPr/>
    </dgm:pt>
    <dgm:pt modelId="{013219DE-3927-439E-B61C-99087C584151}" type="pres">
      <dgm:prSet presAssocID="{67F4BAE3-9973-415C-A86E-F3C9C03B6EEB}" presName="rootComposite2" presStyleCnt="0"/>
      <dgm:spPr/>
    </dgm:pt>
    <dgm:pt modelId="{6F3D8E2A-E315-46B9-979F-37ACB2F8A836}" type="pres">
      <dgm:prSet presAssocID="{67F4BAE3-9973-415C-A86E-F3C9C03B6EE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8B834C-8CA8-4F10-B2A8-6AD8E7F0995D}" type="pres">
      <dgm:prSet presAssocID="{67F4BAE3-9973-415C-A86E-F3C9C03B6EEB}" presName="topArc2" presStyleLbl="parChTrans1D1" presStyleIdx="6" presStyleCnt="10"/>
      <dgm:spPr/>
    </dgm:pt>
    <dgm:pt modelId="{9EF19047-DD23-4295-B919-5EE8534872C9}" type="pres">
      <dgm:prSet presAssocID="{67F4BAE3-9973-415C-A86E-F3C9C03B6EEB}" presName="bottomArc2" presStyleLbl="parChTrans1D1" presStyleIdx="7" presStyleCnt="10"/>
      <dgm:spPr/>
    </dgm:pt>
    <dgm:pt modelId="{2E69B592-5C1E-4E57-AA88-2AB1BEBEC114}" type="pres">
      <dgm:prSet presAssocID="{67F4BAE3-9973-415C-A86E-F3C9C03B6EEB}" presName="topConnNode2" presStyleLbl="node2" presStyleIdx="0" presStyleCnt="0"/>
      <dgm:spPr/>
      <dgm:t>
        <a:bodyPr/>
        <a:lstStyle/>
        <a:p>
          <a:endParaRPr lang="pt-BR"/>
        </a:p>
      </dgm:t>
    </dgm:pt>
    <dgm:pt modelId="{0FFF926A-B2E6-4FEC-879B-4C4D683490FB}" type="pres">
      <dgm:prSet presAssocID="{67F4BAE3-9973-415C-A86E-F3C9C03B6EEB}" presName="hierChild4" presStyleCnt="0"/>
      <dgm:spPr/>
    </dgm:pt>
    <dgm:pt modelId="{D901B852-BAE7-4608-B72D-7CE953819BE1}" type="pres">
      <dgm:prSet presAssocID="{67F4BAE3-9973-415C-A86E-F3C9C03B6EEB}" presName="hierChild5" presStyleCnt="0"/>
      <dgm:spPr/>
    </dgm:pt>
    <dgm:pt modelId="{A713C878-4841-4AEB-A76D-FF3143DF51D7}" type="pres">
      <dgm:prSet presAssocID="{7A6CB7AC-69AE-483B-B2F7-500FD71A5CE4}" presName="Name28" presStyleLbl="parChTrans1D2" presStyleIdx="3" presStyleCnt="4"/>
      <dgm:spPr/>
      <dgm:t>
        <a:bodyPr/>
        <a:lstStyle/>
        <a:p>
          <a:endParaRPr lang="pt-BR"/>
        </a:p>
      </dgm:t>
    </dgm:pt>
    <dgm:pt modelId="{C22CFFFF-AB59-4E75-AC74-0E869FD88C56}" type="pres">
      <dgm:prSet presAssocID="{AD49731B-7899-4DC9-9399-E1B301EBE3AE}" presName="hierRoot2" presStyleCnt="0">
        <dgm:presLayoutVars>
          <dgm:hierBranch val="init"/>
        </dgm:presLayoutVars>
      </dgm:prSet>
      <dgm:spPr/>
    </dgm:pt>
    <dgm:pt modelId="{57E9BB5A-C3C7-4E81-93A2-9D2AFD715A9C}" type="pres">
      <dgm:prSet presAssocID="{AD49731B-7899-4DC9-9399-E1B301EBE3AE}" presName="rootComposite2" presStyleCnt="0"/>
      <dgm:spPr/>
    </dgm:pt>
    <dgm:pt modelId="{9888AB09-CE81-4DE9-9D04-2A7CEE96A162}" type="pres">
      <dgm:prSet presAssocID="{AD49731B-7899-4DC9-9399-E1B301EBE3A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DAD5FD6-5817-4A47-9506-D27AC07E72DE}" type="pres">
      <dgm:prSet presAssocID="{AD49731B-7899-4DC9-9399-E1B301EBE3AE}" presName="topArc2" presStyleLbl="parChTrans1D1" presStyleIdx="8" presStyleCnt="10"/>
      <dgm:spPr/>
    </dgm:pt>
    <dgm:pt modelId="{5DF993D3-69C1-4A9C-941E-844F49CCA709}" type="pres">
      <dgm:prSet presAssocID="{AD49731B-7899-4DC9-9399-E1B301EBE3AE}" presName="bottomArc2" presStyleLbl="parChTrans1D1" presStyleIdx="9" presStyleCnt="10"/>
      <dgm:spPr/>
    </dgm:pt>
    <dgm:pt modelId="{5CEF8776-F211-4130-8DD2-E1759FA58C01}" type="pres">
      <dgm:prSet presAssocID="{AD49731B-7899-4DC9-9399-E1B301EBE3AE}" presName="topConnNode2" presStyleLbl="node2" presStyleIdx="0" presStyleCnt="0"/>
      <dgm:spPr/>
      <dgm:t>
        <a:bodyPr/>
        <a:lstStyle/>
        <a:p>
          <a:endParaRPr lang="pt-BR"/>
        </a:p>
      </dgm:t>
    </dgm:pt>
    <dgm:pt modelId="{FDF0BB7A-B83A-4640-938E-B2A0475CF931}" type="pres">
      <dgm:prSet presAssocID="{AD49731B-7899-4DC9-9399-E1B301EBE3AE}" presName="hierChild4" presStyleCnt="0"/>
      <dgm:spPr/>
    </dgm:pt>
    <dgm:pt modelId="{CF4363A7-2C2A-446E-A323-51C90C74AC7D}" type="pres">
      <dgm:prSet presAssocID="{AD49731B-7899-4DC9-9399-E1B301EBE3AE}" presName="hierChild5" presStyleCnt="0"/>
      <dgm:spPr/>
    </dgm:pt>
    <dgm:pt modelId="{E1C4B5A0-E88D-491C-9EA7-6B79C6213630}" type="pres">
      <dgm:prSet presAssocID="{46B2D352-12C4-4FFD-9454-EF55B70E9900}" presName="hierChild3" presStyleCnt="0"/>
      <dgm:spPr/>
    </dgm:pt>
  </dgm:ptLst>
  <dgm:cxnLst>
    <dgm:cxn modelId="{C1702C23-9474-4CB2-81EC-A13608788366}" srcId="{46B2D352-12C4-4FFD-9454-EF55B70E9900}" destId="{747E46BF-C08A-4CF5-ABC5-7728BB7C6544}" srcOrd="0" destOrd="0" parTransId="{B8388DEA-28AC-42F5-845A-217B04EEB074}" sibTransId="{E6DDB6C1-E3DB-4CF9-95C4-226293E2FD59}"/>
    <dgm:cxn modelId="{28020604-2DA4-44B1-A251-545E00980E90}" type="presOf" srcId="{3DC30CFF-40B1-4C47-8754-D358B7162F38}" destId="{95596BE0-0A42-4D89-B433-DC3587FAEDFC}" srcOrd="0" destOrd="0" presId="urn:microsoft.com/office/officeart/2008/layout/HalfCircleOrganizationChart"/>
    <dgm:cxn modelId="{D02DAD4A-3C62-4ADE-BC92-41BB6744B8E2}" type="presOf" srcId="{AD49731B-7899-4DC9-9399-E1B301EBE3AE}" destId="{9888AB09-CE81-4DE9-9D04-2A7CEE96A162}" srcOrd="0" destOrd="0" presId="urn:microsoft.com/office/officeart/2008/layout/HalfCircleOrganizationChart"/>
    <dgm:cxn modelId="{05AB8BB8-95FC-40BE-BBD3-5FFE6E636DFA}" srcId="{46B2D352-12C4-4FFD-9454-EF55B70E9900}" destId="{AD49731B-7899-4DC9-9399-E1B301EBE3AE}" srcOrd="3" destOrd="0" parTransId="{7A6CB7AC-69AE-483B-B2F7-500FD71A5CE4}" sibTransId="{4A3C5400-2EA6-48C2-96E8-E7EE398AE576}"/>
    <dgm:cxn modelId="{7BDCBC4B-78E6-4EA6-86CA-F5A23F37BA0E}" srcId="{46B2D352-12C4-4FFD-9454-EF55B70E9900}" destId="{D564B956-2C1E-42E0-ADF5-EDEBF72C7BFC}" srcOrd="1" destOrd="0" parTransId="{86B7A2CB-D4E8-4F3B-804A-AA26291C00BB}" sibTransId="{C4871FFA-AFF1-4E83-B50B-E12A6952EBD4}"/>
    <dgm:cxn modelId="{0684789B-4732-463A-9979-1E278CFA4065}" type="presOf" srcId="{747E46BF-C08A-4CF5-ABC5-7728BB7C6544}" destId="{E586B59A-441F-449E-8E65-0D279CD6663E}" srcOrd="1" destOrd="0" presId="urn:microsoft.com/office/officeart/2008/layout/HalfCircleOrganizationChart"/>
    <dgm:cxn modelId="{585CE191-F170-48B9-B1F9-A3B64EA5C94E}" type="presOf" srcId="{D564B956-2C1E-42E0-ADF5-EDEBF72C7BFC}" destId="{86FBBA35-0AB5-43AB-A9E5-77C5FE62455F}" srcOrd="1" destOrd="0" presId="urn:microsoft.com/office/officeart/2008/layout/HalfCircleOrganizationChart"/>
    <dgm:cxn modelId="{7FF37CDA-BD0D-4776-B1DA-274C50023B1D}" type="presOf" srcId="{747E46BF-C08A-4CF5-ABC5-7728BB7C6544}" destId="{0044588A-63BC-4E3E-9FE8-F6B921E9366A}" srcOrd="0" destOrd="0" presId="urn:microsoft.com/office/officeart/2008/layout/HalfCircleOrganizationChart"/>
    <dgm:cxn modelId="{FC6475A7-080A-4C7E-9C88-2847C18CC40E}" srcId="{46B2D352-12C4-4FFD-9454-EF55B70E9900}" destId="{67F4BAE3-9973-415C-A86E-F3C9C03B6EEB}" srcOrd="2" destOrd="0" parTransId="{A357EEEC-719C-422E-8F11-CFD3EBAC73CC}" sibTransId="{90F36AEE-D162-4DA2-95D6-4F7163B8C6A7}"/>
    <dgm:cxn modelId="{083CF9DC-E8FE-4E99-8E37-AB9BF39F00A8}" type="presOf" srcId="{D564B956-2C1E-42E0-ADF5-EDEBF72C7BFC}" destId="{AB46648B-9EB2-4073-9650-D08230F4C7B3}" srcOrd="0" destOrd="0" presId="urn:microsoft.com/office/officeart/2008/layout/HalfCircleOrganizationChart"/>
    <dgm:cxn modelId="{BF5EB064-11B4-4E1C-AB7D-AFD3B0EA1F37}" type="presOf" srcId="{67F4BAE3-9973-415C-A86E-F3C9C03B6EEB}" destId="{6F3D8E2A-E315-46B9-979F-37ACB2F8A836}" srcOrd="0" destOrd="0" presId="urn:microsoft.com/office/officeart/2008/layout/HalfCircleOrganizationChart"/>
    <dgm:cxn modelId="{8BDC9D17-C451-4BF2-A29A-6B7ED2EC9C59}" type="presOf" srcId="{AD49731B-7899-4DC9-9399-E1B301EBE3AE}" destId="{5CEF8776-F211-4130-8DD2-E1759FA58C01}" srcOrd="1" destOrd="0" presId="urn:microsoft.com/office/officeart/2008/layout/HalfCircleOrganizationChart"/>
    <dgm:cxn modelId="{C20464F4-C456-43FC-9839-EBD67287B1C4}" type="presOf" srcId="{7A6CB7AC-69AE-483B-B2F7-500FD71A5CE4}" destId="{A713C878-4841-4AEB-A76D-FF3143DF51D7}" srcOrd="0" destOrd="0" presId="urn:microsoft.com/office/officeart/2008/layout/HalfCircleOrganizationChart"/>
    <dgm:cxn modelId="{264AE006-17AE-4D6F-BCCE-CC286F78B117}" type="presOf" srcId="{67F4BAE3-9973-415C-A86E-F3C9C03B6EEB}" destId="{2E69B592-5C1E-4E57-AA88-2AB1BEBEC114}" srcOrd="1" destOrd="0" presId="urn:microsoft.com/office/officeart/2008/layout/HalfCircleOrganizationChart"/>
    <dgm:cxn modelId="{6CA1D7D7-096A-46C9-9D35-F633852E4284}" type="presOf" srcId="{B8388DEA-28AC-42F5-845A-217B04EEB074}" destId="{DB2608E5-7508-4EAC-A7CB-94543316B9FD}" srcOrd="0" destOrd="0" presId="urn:microsoft.com/office/officeart/2008/layout/HalfCircleOrganizationChart"/>
    <dgm:cxn modelId="{4ED23092-ED56-46D8-920E-5620872689D6}" type="presOf" srcId="{46B2D352-12C4-4FFD-9454-EF55B70E9900}" destId="{E383FEBC-EBA2-4F5A-A58D-4DFA214CABFC}" srcOrd="0" destOrd="0" presId="urn:microsoft.com/office/officeart/2008/layout/HalfCircleOrganizationChart"/>
    <dgm:cxn modelId="{4FD27D6D-89BB-4255-A4EC-909F5F34DF5F}" type="presOf" srcId="{A357EEEC-719C-422E-8F11-CFD3EBAC73CC}" destId="{C0B102CC-6F65-4CD0-9EA8-0C4E175E5F6D}" srcOrd="0" destOrd="0" presId="urn:microsoft.com/office/officeart/2008/layout/HalfCircleOrganizationChart"/>
    <dgm:cxn modelId="{411E3D52-1E5F-455E-BD7E-16A66DCE6E05}" type="presOf" srcId="{86B7A2CB-D4E8-4F3B-804A-AA26291C00BB}" destId="{4F27FDEF-3D74-4ABD-8BA7-EF4898644978}" srcOrd="0" destOrd="0" presId="urn:microsoft.com/office/officeart/2008/layout/HalfCircleOrganizationChart"/>
    <dgm:cxn modelId="{AEDB1FFA-191D-4A49-9E92-5FD5695225F4}" type="presOf" srcId="{46B2D352-12C4-4FFD-9454-EF55B70E9900}" destId="{49F211FF-090D-4395-8D33-DB5F3FA805FA}" srcOrd="1" destOrd="0" presId="urn:microsoft.com/office/officeart/2008/layout/HalfCircleOrganizationChart"/>
    <dgm:cxn modelId="{845F40AB-8D0D-4842-91AD-0D5921FE787D}" srcId="{3DC30CFF-40B1-4C47-8754-D358B7162F38}" destId="{46B2D352-12C4-4FFD-9454-EF55B70E9900}" srcOrd="0" destOrd="0" parTransId="{2DA82AF8-AAE7-4AF6-9CD0-7E5FEED5BDBC}" sibTransId="{611BBB11-D025-447E-84DD-B7491A5F8741}"/>
    <dgm:cxn modelId="{411D0553-2615-4C53-9E2C-5455C194C52D}" type="presParOf" srcId="{95596BE0-0A42-4D89-B433-DC3587FAEDFC}" destId="{6B4ADC51-56FE-4E74-81DD-B583492B0E40}" srcOrd="0" destOrd="0" presId="urn:microsoft.com/office/officeart/2008/layout/HalfCircleOrganizationChart"/>
    <dgm:cxn modelId="{5817B879-663D-4213-BB3B-E08BA94B298A}" type="presParOf" srcId="{6B4ADC51-56FE-4E74-81DD-B583492B0E40}" destId="{A0E639EF-F3C6-4688-9177-D6EE30777E0C}" srcOrd="0" destOrd="0" presId="urn:microsoft.com/office/officeart/2008/layout/HalfCircleOrganizationChart"/>
    <dgm:cxn modelId="{A061F94C-DF72-44B8-A9F8-2E1AF769BD4A}" type="presParOf" srcId="{A0E639EF-F3C6-4688-9177-D6EE30777E0C}" destId="{E383FEBC-EBA2-4F5A-A58D-4DFA214CABFC}" srcOrd="0" destOrd="0" presId="urn:microsoft.com/office/officeart/2008/layout/HalfCircleOrganizationChart"/>
    <dgm:cxn modelId="{097B843E-E507-48B4-9AE9-31082F1F5931}" type="presParOf" srcId="{A0E639EF-F3C6-4688-9177-D6EE30777E0C}" destId="{E9D145F0-2C0C-4873-B2BF-A642FA1F9397}" srcOrd="1" destOrd="0" presId="urn:microsoft.com/office/officeart/2008/layout/HalfCircleOrganizationChart"/>
    <dgm:cxn modelId="{404DCD67-DF44-4E50-B21D-44D6AC4E544B}" type="presParOf" srcId="{A0E639EF-F3C6-4688-9177-D6EE30777E0C}" destId="{303C82C8-829D-43F2-8B7B-C8BECA3F21DA}" srcOrd="2" destOrd="0" presId="urn:microsoft.com/office/officeart/2008/layout/HalfCircleOrganizationChart"/>
    <dgm:cxn modelId="{D1D80558-A08E-4E70-AB93-E9B5265471C3}" type="presParOf" srcId="{A0E639EF-F3C6-4688-9177-D6EE30777E0C}" destId="{49F211FF-090D-4395-8D33-DB5F3FA805FA}" srcOrd="3" destOrd="0" presId="urn:microsoft.com/office/officeart/2008/layout/HalfCircleOrganizationChart"/>
    <dgm:cxn modelId="{B5BC0581-4079-47BC-AE08-79E68D06816D}" type="presParOf" srcId="{6B4ADC51-56FE-4E74-81DD-B583492B0E40}" destId="{4AF5E005-0271-4038-8B76-66ABE052335D}" srcOrd="1" destOrd="0" presId="urn:microsoft.com/office/officeart/2008/layout/HalfCircleOrganizationChart"/>
    <dgm:cxn modelId="{5E07AA90-E470-497E-A1A6-7184187638D5}" type="presParOf" srcId="{4AF5E005-0271-4038-8B76-66ABE052335D}" destId="{DB2608E5-7508-4EAC-A7CB-94543316B9FD}" srcOrd="0" destOrd="0" presId="urn:microsoft.com/office/officeart/2008/layout/HalfCircleOrganizationChart"/>
    <dgm:cxn modelId="{D0409B0C-429C-4432-970F-1F0A8B1B10F3}" type="presParOf" srcId="{4AF5E005-0271-4038-8B76-66ABE052335D}" destId="{0F6DA62F-F2A4-4567-B576-C2666268880F}" srcOrd="1" destOrd="0" presId="urn:microsoft.com/office/officeart/2008/layout/HalfCircleOrganizationChart"/>
    <dgm:cxn modelId="{E3322305-7CEA-4F24-946C-57C7B3B5FD09}" type="presParOf" srcId="{0F6DA62F-F2A4-4567-B576-C2666268880F}" destId="{D18E5071-97B4-45DE-8630-02A274099608}" srcOrd="0" destOrd="0" presId="urn:microsoft.com/office/officeart/2008/layout/HalfCircleOrganizationChart"/>
    <dgm:cxn modelId="{6382BE98-B1EE-4549-A7A4-B2F599A30070}" type="presParOf" srcId="{D18E5071-97B4-45DE-8630-02A274099608}" destId="{0044588A-63BC-4E3E-9FE8-F6B921E9366A}" srcOrd="0" destOrd="0" presId="urn:microsoft.com/office/officeart/2008/layout/HalfCircleOrganizationChart"/>
    <dgm:cxn modelId="{6B1B37AD-0491-48A4-8D59-4E96F78DE812}" type="presParOf" srcId="{D18E5071-97B4-45DE-8630-02A274099608}" destId="{A9E5B9F0-A334-4295-9A87-0B1B527C1606}" srcOrd="1" destOrd="0" presId="urn:microsoft.com/office/officeart/2008/layout/HalfCircleOrganizationChart"/>
    <dgm:cxn modelId="{63C231E6-458C-451B-A582-8D7D1CC33F9C}" type="presParOf" srcId="{D18E5071-97B4-45DE-8630-02A274099608}" destId="{B7B67F23-EBFB-4175-8162-8A011C8B666C}" srcOrd="2" destOrd="0" presId="urn:microsoft.com/office/officeart/2008/layout/HalfCircleOrganizationChart"/>
    <dgm:cxn modelId="{5B75DDA6-3E3E-4EE0-A16F-9825EF72AC5C}" type="presParOf" srcId="{D18E5071-97B4-45DE-8630-02A274099608}" destId="{E586B59A-441F-449E-8E65-0D279CD6663E}" srcOrd="3" destOrd="0" presId="urn:microsoft.com/office/officeart/2008/layout/HalfCircleOrganizationChart"/>
    <dgm:cxn modelId="{E66BFEEE-7EDD-4509-9B76-C44183A7BC02}" type="presParOf" srcId="{0F6DA62F-F2A4-4567-B576-C2666268880F}" destId="{55EF3EA7-23C0-4698-9CDA-834588D0F1B5}" srcOrd="1" destOrd="0" presId="urn:microsoft.com/office/officeart/2008/layout/HalfCircleOrganizationChart"/>
    <dgm:cxn modelId="{B12B51DA-70B0-40EA-BEE7-004408F19E14}" type="presParOf" srcId="{0F6DA62F-F2A4-4567-B576-C2666268880F}" destId="{CE2DA75C-963D-4048-8A98-AE0C3FEBC92B}" srcOrd="2" destOrd="0" presId="urn:microsoft.com/office/officeart/2008/layout/HalfCircleOrganizationChart"/>
    <dgm:cxn modelId="{D421A572-E45B-48FD-B364-B0982AA061F3}" type="presParOf" srcId="{4AF5E005-0271-4038-8B76-66ABE052335D}" destId="{4F27FDEF-3D74-4ABD-8BA7-EF4898644978}" srcOrd="2" destOrd="0" presId="urn:microsoft.com/office/officeart/2008/layout/HalfCircleOrganizationChart"/>
    <dgm:cxn modelId="{35A445F1-B8BC-465E-990C-19DB8B050CD3}" type="presParOf" srcId="{4AF5E005-0271-4038-8B76-66ABE052335D}" destId="{371753C3-A230-4A7C-898A-CA4A56A68165}" srcOrd="3" destOrd="0" presId="urn:microsoft.com/office/officeart/2008/layout/HalfCircleOrganizationChart"/>
    <dgm:cxn modelId="{A2677DEA-9F98-4814-8855-4D04F9B67E09}" type="presParOf" srcId="{371753C3-A230-4A7C-898A-CA4A56A68165}" destId="{E3140496-C795-4C75-B729-D963971D3CDD}" srcOrd="0" destOrd="0" presId="urn:microsoft.com/office/officeart/2008/layout/HalfCircleOrganizationChart"/>
    <dgm:cxn modelId="{3D681AB0-EF88-467B-9A15-FAC6A158D0F0}" type="presParOf" srcId="{E3140496-C795-4C75-B729-D963971D3CDD}" destId="{AB46648B-9EB2-4073-9650-D08230F4C7B3}" srcOrd="0" destOrd="0" presId="urn:microsoft.com/office/officeart/2008/layout/HalfCircleOrganizationChart"/>
    <dgm:cxn modelId="{D16EEEB5-599A-4ABF-93D3-E65E1F0F731B}" type="presParOf" srcId="{E3140496-C795-4C75-B729-D963971D3CDD}" destId="{E28490CD-4C9E-4589-8738-86E42C18E33E}" srcOrd="1" destOrd="0" presId="urn:microsoft.com/office/officeart/2008/layout/HalfCircleOrganizationChart"/>
    <dgm:cxn modelId="{FF8BD07C-4D21-4597-881E-853C2659824A}" type="presParOf" srcId="{E3140496-C795-4C75-B729-D963971D3CDD}" destId="{CA12995A-9EE8-42E4-80E5-D435B86E816F}" srcOrd="2" destOrd="0" presId="urn:microsoft.com/office/officeart/2008/layout/HalfCircleOrganizationChart"/>
    <dgm:cxn modelId="{D0F17134-F0B1-4ABE-88C3-4FBF23C126F7}" type="presParOf" srcId="{E3140496-C795-4C75-B729-D963971D3CDD}" destId="{86FBBA35-0AB5-43AB-A9E5-77C5FE62455F}" srcOrd="3" destOrd="0" presId="urn:microsoft.com/office/officeart/2008/layout/HalfCircleOrganizationChart"/>
    <dgm:cxn modelId="{E1B456D4-CBA3-41D6-88A0-49DB9E82BF14}" type="presParOf" srcId="{371753C3-A230-4A7C-898A-CA4A56A68165}" destId="{01C54B69-F074-4E3F-B29F-DF29A39C9246}" srcOrd="1" destOrd="0" presId="urn:microsoft.com/office/officeart/2008/layout/HalfCircleOrganizationChart"/>
    <dgm:cxn modelId="{8A7449C7-4A3D-4A40-8C34-3758DFC96446}" type="presParOf" srcId="{371753C3-A230-4A7C-898A-CA4A56A68165}" destId="{6E5ECB07-D111-4E91-BB7D-26558A432360}" srcOrd="2" destOrd="0" presId="urn:microsoft.com/office/officeart/2008/layout/HalfCircleOrganizationChart"/>
    <dgm:cxn modelId="{DF715DE6-0540-4283-964E-03C0A5D18CA1}" type="presParOf" srcId="{4AF5E005-0271-4038-8B76-66ABE052335D}" destId="{C0B102CC-6F65-4CD0-9EA8-0C4E175E5F6D}" srcOrd="4" destOrd="0" presId="urn:microsoft.com/office/officeart/2008/layout/HalfCircleOrganizationChart"/>
    <dgm:cxn modelId="{3081BE16-67B7-4EA8-972A-4E6EF28DED7D}" type="presParOf" srcId="{4AF5E005-0271-4038-8B76-66ABE052335D}" destId="{034A396F-A60B-46DF-AFFC-42FF246EAF9A}" srcOrd="5" destOrd="0" presId="urn:microsoft.com/office/officeart/2008/layout/HalfCircleOrganizationChart"/>
    <dgm:cxn modelId="{400F676D-D001-4369-8B44-D3ECD4B515E3}" type="presParOf" srcId="{034A396F-A60B-46DF-AFFC-42FF246EAF9A}" destId="{013219DE-3927-439E-B61C-99087C584151}" srcOrd="0" destOrd="0" presId="urn:microsoft.com/office/officeart/2008/layout/HalfCircleOrganizationChart"/>
    <dgm:cxn modelId="{7211C246-6C8F-47B3-B7C3-18CCE75AA54E}" type="presParOf" srcId="{013219DE-3927-439E-B61C-99087C584151}" destId="{6F3D8E2A-E315-46B9-979F-37ACB2F8A836}" srcOrd="0" destOrd="0" presId="urn:microsoft.com/office/officeart/2008/layout/HalfCircleOrganizationChart"/>
    <dgm:cxn modelId="{F30F5F14-62D8-43BA-9C9D-213CF349765A}" type="presParOf" srcId="{013219DE-3927-439E-B61C-99087C584151}" destId="{1D8B834C-8CA8-4F10-B2A8-6AD8E7F0995D}" srcOrd="1" destOrd="0" presId="urn:microsoft.com/office/officeart/2008/layout/HalfCircleOrganizationChart"/>
    <dgm:cxn modelId="{E8FE1374-4E47-4BBF-BC1C-3F8605802054}" type="presParOf" srcId="{013219DE-3927-439E-B61C-99087C584151}" destId="{9EF19047-DD23-4295-B919-5EE8534872C9}" srcOrd="2" destOrd="0" presId="urn:microsoft.com/office/officeart/2008/layout/HalfCircleOrganizationChart"/>
    <dgm:cxn modelId="{A609D92A-4985-443A-A3EB-6E67B1256C56}" type="presParOf" srcId="{013219DE-3927-439E-B61C-99087C584151}" destId="{2E69B592-5C1E-4E57-AA88-2AB1BEBEC114}" srcOrd="3" destOrd="0" presId="urn:microsoft.com/office/officeart/2008/layout/HalfCircleOrganizationChart"/>
    <dgm:cxn modelId="{ADA98F17-BBB2-4BC4-A783-F23FC14E018B}" type="presParOf" srcId="{034A396F-A60B-46DF-AFFC-42FF246EAF9A}" destId="{0FFF926A-B2E6-4FEC-879B-4C4D683490FB}" srcOrd="1" destOrd="0" presId="urn:microsoft.com/office/officeart/2008/layout/HalfCircleOrganizationChart"/>
    <dgm:cxn modelId="{6C63C701-526C-4A7C-B05D-1980748484C3}" type="presParOf" srcId="{034A396F-A60B-46DF-AFFC-42FF246EAF9A}" destId="{D901B852-BAE7-4608-B72D-7CE953819BE1}" srcOrd="2" destOrd="0" presId="urn:microsoft.com/office/officeart/2008/layout/HalfCircleOrganizationChart"/>
    <dgm:cxn modelId="{0051350B-85B4-4943-89CF-32B30E29A5D8}" type="presParOf" srcId="{4AF5E005-0271-4038-8B76-66ABE052335D}" destId="{A713C878-4841-4AEB-A76D-FF3143DF51D7}" srcOrd="6" destOrd="0" presId="urn:microsoft.com/office/officeart/2008/layout/HalfCircleOrganizationChart"/>
    <dgm:cxn modelId="{842DF454-F57F-46D2-9D70-FFCA0CA8158A}" type="presParOf" srcId="{4AF5E005-0271-4038-8B76-66ABE052335D}" destId="{C22CFFFF-AB59-4E75-AC74-0E869FD88C56}" srcOrd="7" destOrd="0" presId="urn:microsoft.com/office/officeart/2008/layout/HalfCircleOrganizationChart"/>
    <dgm:cxn modelId="{C27EEE61-2E21-47A4-AD60-470AEF5BB9C4}" type="presParOf" srcId="{C22CFFFF-AB59-4E75-AC74-0E869FD88C56}" destId="{57E9BB5A-C3C7-4E81-93A2-9D2AFD715A9C}" srcOrd="0" destOrd="0" presId="urn:microsoft.com/office/officeart/2008/layout/HalfCircleOrganizationChart"/>
    <dgm:cxn modelId="{4E999E1D-0005-4036-A044-B1A4EF66ADB1}" type="presParOf" srcId="{57E9BB5A-C3C7-4E81-93A2-9D2AFD715A9C}" destId="{9888AB09-CE81-4DE9-9D04-2A7CEE96A162}" srcOrd="0" destOrd="0" presId="urn:microsoft.com/office/officeart/2008/layout/HalfCircleOrganizationChart"/>
    <dgm:cxn modelId="{7FF27980-7042-4F3A-8140-E58CB3A6CA40}" type="presParOf" srcId="{57E9BB5A-C3C7-4E81-93A2-9D2AFD715A9C}" destId="{9DAD5FD6-5817-4A47-9506-D27AC07E72DE}" srcOrd="1" destOrd="0" presId="urn:microsoft.com/office/officeart/2008/layout/HalfCircleOrganizationChart"/>
    <dgm:cxn modelId="{E622E660-95CF-462D-9C0F-9AA82C280069}" type="presParOf" srcId="{57E9BB5A-C3C7-4E81-93A2-9D2AFD715A9C}" destId="{5DF993D3-69C1-4A9C-941E-844F49CCA709}" srcOrd="2" destOrd="0" presId="urn:microsoft.com/office/officeart/2008/layout/HalfCircleOrganizationChart"/>
    <dgm:cxn modelId="{7B657086-DEB3-43E4-80F3-12A5D252D568}" type="presParOf" srcId="{57E9BB5A-C3C7-4E81-93A2-9D2AFD715A9C}" destId="{5CEF8776-F211-4130-8DD2-E1759FA58C01}" srcOrd="3" destOrd="0" presId="urn:microsoft.com/office/officeart/2008/layout/HalfCircleOrganizationChart"/>
    <dgm:cxn modelId="{8EC92187-B5E0-4FF4-9430-83EB5514BAA5}" type="presParOf" srcId="{C22CFFFF-AB59-4E75-AC74-0E869FD88C56}" destId="{FDF0BB7A-B83A-4640-938E-B2A0475CF931}" srcOrd="1" destOrd="0" presId="urn:microsoft.com/office/officeart/2008/layout/HalfCircleOrganizationChart"/>
    <dgm:cxn modelId="{50933BEF-E2EC-4CEC-A0C3-20B0FF3AE36B}" type="presParOf" srcId="{C22CFFFF-AB59-4E75-AC74-0E869FD88C56}" destId="{CF4363A7-2C2A-446E-A323-51C90C74AC7D}" srcOrd="2" destOrd="0" presId="urn:microsoft.com/office/officeart/2008/layout/HalfCircleOrganizationChart"/>
    <dgm:cxn modelId="{CD4EE5EE-AE42-4920-BC03-D7CA6AFCACB5}" type="presParOf" srcId="{6B4ADC51-56FE-4E74-81DD-B583492B0E40}" destId="{E1C4B5A0-E88D-491C-9EA7-6B79C621363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7562E-EA54-4F4A-8DC8-FB60A5CB0E9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3B4CD10-E6EE-4B62-88FF-9E718363179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52 Processos em andamento</a:t>
          </a:r>
          <a:endParaRPr lang="pt-B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04B7EC62-03F9-4EB5-98C0-486A8CE4919C}" type="parTrans" cxnId="{A1BC0C44-D41C-468C-8CD8-AF0F2AAAFB83}">
      <dgm:prSet/>
      <dgm:spPr/>
      <dgm:t>
        <a:bodyPr/>
        <a:lstStyle/>
        <a:p>
          <a:endParaRPr lang="pt-BR"/>
        </a:p>
      </dgm:t>
    </dgm:pt>
    <dgm:pt modelId="{59903EBA-EF9A-4074-9E29-4719E3E338CE}" type="sibTrans" cxnId="{A1BC0C44-D41C-468C-8CD8-AF0F2AAAFB83}">
      <dgm:prSet/>
      <dgm:spPr/>
      <dgm:t>
        <a:bodyPr/>
        <a:lstStyle/>
        <a:p>
          <a:endParaRPr lang="pt-BR"/>
        </a:p>
      </dgm:t>
    </dgm:pt>
    <dgm:pt modelId="{0E0E6945-7B3C-499E-97A9-CD4957EF43F7}" type="pres">
      <dgm:prSet presAssocID="{DD57562E-EA54-4F4A-8DC8-FB60A5CB0E90}" presName="Name0" presStyleCnt="0">
        <dgm:presLayoutVars>
          <dgm:dir/>
          <dgm:animLvl val="lvl"/>
          <dgm:resizeHandles val="exact"/>
        </dgm:presLayoutVars>
      </dgm:prSet>
      <dgm:spPr/>
    </dgm:pt>
    <dgm:pt modelId="{6680C2F8-0FF6-4D93-99AE-A27ED2FA5CA8}" type="pres">
      <dgm:prSet presAssocID="{DD57562E-EA54-4F4A-8DC8-FB60A5CB0E90}" presName="dummy" presStyleCnt="0"/>
      <dgm:spPr/>
    </dgm:pt>
    <dgm:pt modelId="{FBD5ADFA-6005-445B-B017-73F9A619CD7D}" type="pres">
      <dgm:prSet presAssocID="{DD57562E-EA54-4F4A-8DC8-FB60A5CB0E90}" presName="linH" presStyleCnt="0"/>
      <dgm:spPr/>
    </dgm:pt>
    <dgm:pt modelId="{9565A995-C389-4121-8AD7-9D7B9F6A12AD}" type="pres">
      <dgm:prSet presAssocID="{DD57562E-EA54-4F4A-8DC8-FB60A5CB0E90}" presName="padding1" presStyleCnt="0"/>
      <dgm:spPr/>
    </dgm:pt>
    <dgm:pt modelId="{48E08B75-B155-4F9F-95AF-42450CC69618}" type="pres">
      <dgm:prSet presAssocID="{A3B4CD10-E6EE-4B62-88FF-9E7183631794}" presName="linV" presStyleCnt="0"/>
      <dgm:spPr/>
    </dgm:pt>
    <dgm:pt modelId="{AA724908-69A3-49AA-A3B6-7B5E83185327}" type="pres">
      <dgm:prSet presAssocID="{A3B4CD10-E6EE-4B62-88FF-9E7183631794}" presName="spVertical1" presStyleCnt="0"/>
      <dgm:spPr/>
    </dgm:pt>
    <dgm:pt modelId="{E5F707CF-B358-40F9-92A8-9C910BAD010C}" type="pres">
      <dgm:prSet presAssocID="{A3B4CD10-E6EE-4B62-88FF-9E7183631794}" presName="parTx" presStyleLbl="revTx" presStyleIdx="0" presStyleCnt="1" custScaleX="388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41814A-E228-4920-BF36-084E028CD667}" type="pres">
      <dgm:prSet presAssocID="{A3B4CD10-E6EE-4B62-88FF-9E7183631794}" presName="spVertical2" presStyleCnt="0"/>
      <dgm:spPr/>
    </dgm:pt>
    <dgm:pt modelId="{BF33E104-2F8F-449C-AA05-DA2F7F3415DC}" type="pres">
      <dgm:prSet presAssocID="{A3B4CD10-E6EE-4B62-88FF-9E7183631794}" presName="spVertical3" presStyleCnt="0"/>
      <dgm:spPr/>
    </dgm:pt>
    <dgm:pt modelId="{A9E540BD-D6DC-4387-A24D-6D3C33844DC8}" type="pres">
      <dgm:prSet presAssocID="{DD57562E-EA54-4F4A-8DC8-FB60A5CB0E90}" presName="padding2" presStyleCnt="0"/>
      <dgm:spPr/>
    </dgm:pt>
    <dgm:pt modelId="{C6B6435D-E712-4CA1-86FB-6EF8C0BDABCC}" type="pres">
      <dgm:prSet presAssocID="{DD57562E-EA54-4F4A-8DC8-FB60A5CB0E90}" presName="negArrow" presStyleCnt="0"/>
      <dgm:spPr/>
    </dgm:pt>
    <dgm:pt modelId="{9F46C77D-085C-44DC-979E-7F46A1EFCB74}" type="pres">
      <dgm:prSet presAssocID="{DD57562E-EA54-4F4A-8DC8-FB60A5CB0E90}" presName="backgroundArrow" presStyleLbl="node1" presStyleIdx="0" presStyleCnt="1"/>
      <dgm:spPr>
        <a:solidFill>
          <a:schemeClr val="accent1">
            <a:lumMod val="75000"/>
          </a:schemeClr>
        </a:solidFill>
      </dgm:spPr>
    </dgm:pt>
  </dgm:ptLst>
  <dgm:cxnLst>
    <dgm:cxn modelId="{17897B7C-C672-422D-8488-DB4533EE10D9}" type="presOf" srcId="{A3B4CD10-E6EE-4B62-88FF-9E7183631794}" destId="{E5F707CF-B358-40F9-92A8-9C910BAD010C}" srcOrd="0" destOrd="0" presId="urn:microsoft.com/office/officeart/2005/8/layout/hProcess3"/>
    <dgm:cxn modelId="{D51E3A2F-AC0C-46D4-9B55-1E86B7ECDA27}" type="presOf" srcId="{DD57562E-EA54-4F4A-8DC8-FB60A5CB0E90}" destId="{0E0E6945-7B3C-499E-97A9-CD4957EF43F7}" srcOrd="0" destOrd="0" presId="urn:microsoft.com/office/officeart/2005/8/layout/hProcess3"/>
    <dgm:cxn modelId="{A1BC0C44-D41C-468C-8CD8-AF0F2AAAFB83}" srcId="{DD57562E-EA54-4F4A-8DC8-FB60A5CB0E90}" destId="{A3B4CD10-E6EE-4B62-88FF-9E7183631794}" srcOrd="0" destOrd="0" parTransId="{04B7EC62-03F9-4EB5-98C0-486A8CE4919C}" sibTransId="{59903EBA-EF9A-4074-9E29-4719E3E338CE}"/>
    <dgm:cxn modelId="{F342EA60-ECDE-44AB-A7AE-C32EF3942EEA}" type="presParOf" srcId="{0E0E6945-7B3C-499E-97A9-CD4957EF43F7}" destId="{6680C2F8-0FF6-4D93-99AE-A27ED2FA5CA8}" srcOrd="0" destOrd="0" presId="urn:microsoft.com/office/officeart/2005/8/layout/hProcess3"/>
    <dgm:cxn modelId="{9622E00B-5277-4B19-B386-4E75A74BC82E}" type="presParOf" srcId="{0E0E6945-7B3C-499E-97A9-CD4957EF43F7}" destId="{FBD5ADFA-6005-445B-B017-73F9A619CD7D}" srcOrd="1" destOrd="0" presId="urn:microsoft.com/office/officeart/2005/8/layout/hProcess3"/>
    <dgm:cxn modelId="{5AA8EBC2-19A0-4852-82C0-D2FBC9DCD0C5}" type="presParOf" srcId="{FBD5ADFA-6005-445B-B017-73F9A619CD7D}" destId="{9565A995-C389-4121-8AD7-9D7B9F6A12AD}" srcOrd="0" destOrd="0" presId="urn:microsoft.com/office/officeart/2005/8/layout/hProcess3"/>
    <dgm:cxn modelId="{A6525005-C8CD-4977-9BA4-B1D2B7208F75}" type="presParOf" srcId="{FBD5ADFA-6005-445B-B017-73F9A619CD7D}" destId="{48E08B75-B155-4F9F-95AF-42450CC69618}" srcOrd="1" destOrd="0" presId="urn:microsoft.com/office/officeart/2005/8/layout/hProcess3"/>
    <dgm:cxn modelId="{B479E3A0-B753-4A65-919E-D0ECA8B30545}" type="presParOf" srcId="{48E08B75-B155-4F9F-95AF-42450CC69618}" destId="{AA724908-69A3-49AA-A3B6-7B5E83185327}" srcOrd="0" destOrd="0" presId="urn:microsoft.com/office/officeart/2005/8/layout/hProcess3"/>
    <dgm:cxn modelId="{C28E3064-D102-48CB-807D-1AE6397B1407}" type="presParOf" srcId="{48E08B75-B155-4F9F-95AF-42450CC69618}" destId="{E5F707CF-B358-40F9-92A8-9C910BAD010C}" srcOrd="1" destOrd="0" presId="urn:microsoft.com/office/officeart/2005/8/layout/hProcess3"/>
    <dgm:cxn modelId="{1E792956-7DD7-4794-8CDB-37099B05FF55}" type="presParOf" srcId="{48E08B75-B155-4F9F-95AF-42450CC69618}" destId="{1E41814A-E228-4920-BF36-084E028CD667}" srcOrd="2" destOrd="0" presId="urn:microsoft.com/office/officeart/2005/8/layout/hProcess3"/>
    <dgm:cxn modelId="{56AE200F-261A-4E93-8170-D18B1826B7FE}" type="presParOf" srcId="{48E08B75-B155-4F9F-95AF-42450CC69618}" destId="{BF33E104-2F8F-449C-AA05-DA2F7F3415DC}" srcOrd="3" destOrd="0" presId="urn:microsoft.com/office/officeart/2005/8/layout/hProcess3"/>
    <dgm:cxn modelId="{C04D9874-F67C-4405-BDF6-3BC8581E4D49}" type="presParOf" srcId="{FBD5ADFA-6005-445B-B017-73F9A619CD7D}" destId="{A9E540BD-D6DC-4387-A24D-6D3C33844DC8}" srcOrd="2" destOrd="0" presId="urn:microsoft.com/office/officeart/2005/8/layout/hProcess3"/>
    <dgm:cxn modelId="{21D21796-9424-4473-B975-E708BF312424}" type="presParOf" srcId="{FBD5ADFA-6005-445B-B017-73F9A619CD7D}" destId="{C6B6435D-E712-4CA1-86FB-6EF8C0BDABCC}" srcOrd="3" destOrd="0" presId="urn:microsoft.com/office/officeart/2005/8/layout/hProcess3"/>
    <dgm:cxn modelId="{C5C3AB3B-6574-4F1C-A7F5-319E8D72B5AB}" type="presParOf" srcId="{FBD5ADFA-6005-445B-B017-73F9A619CD7D}" destId="{9F46C77D-085C-44DC-979E-7F46A1EFCB7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7562E-EA54-4F4A-8DC8-FB60A5CB0E9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3B4CD10-E6EE-4B62-88FF-9E718363179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52 Processos em andamento</a:t>
          </a:r>
          <a:endParaRPr lang="pt-B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04B7EC62-03F9-4EB5-98C0-486A8CE4919C}" type="parTrans" cxnId="{A1BC0C44-D41C-468C-8CD8-AF0F2AAAFB83}">
      <dgm:prSet/>
      <dgm:spPr/>
      <dgm:t>
        <a:bodyPr/>
        <a:lstStyle/>
        <a:p>
          <a:endParaRPr lang="pt-BR"/>
        </a:p>
      </dgm:t>
    </dgm:pt>
    <dgm:pt modelId="{59903EBA-EF9A-4074-9E29-4719E3E338CE}" type="sibTrans" cxnId="{A1BC0C44-D41C-468C-8CD8-AF0F2AAAFB83}">
      <dgm:prSet/>
      <dgm:spPr/>
      <dgm:t>
        <a:bodyPr/>
        <a:lstStyle/>
        <a:p>
          <a:endParaRPr lang="pt-BR"/>
        </a:p>
      </dgm:t>
    </dgm:pt>
    <dgm:pt modelId="{0E0E6945-7B3C-499E-97A9-CD4957EF43F7}" type="pres">
      <dgm:prSet presAssocID="{DD57562E-EA54-4F4A-8DC8-FB60A5CB0E90}" presName="Name0" presStyleCnt="0">
        <dgm:presLayoutVars>
          <dgm:dir/>
          <dgm:animLvl val="lvl"/>
          <dgm:resizeHandles val="exact"/>
        </dgm:presLayoutVars>
      </dgm:prSet>
      <dgm:spPr/>
    </dgm:pt>
    <dgm:pt modelId="{6680C2F8-0FF6-4D93-99AE-A27ED2FA5CA8}" type="pres">
      <dgm:prSet presAssocID="{DD57562E-EA54-4F4A-8DC8-FB60A5CB0E90}" presName="dummy" presStyleCnt="0"/>
      <dgm:spPr/>
    </dgm:pt>
    <dgm:pt modelId="{FBD5ADFA-6005-445B-B017-73F9A619CD7D}" type="pres">
      <dgm:prSet presAssocID="{DD57562E-EA54-4F4A-8DC8-FB60A5CB0E90}" presName="linH" presStyleCnt="0"/>
      <dgm:spPr/>
    </dgm:pt>
    <dgm:pt modelId="{9565A995-C389-4121-8AD7-9D7B9F6A12AD}" type="pres">
      <dgm:prSet presAssocID="{DD57562E-EA54-4F4A-8DC8-FB60A5CB0E90}" presName="padding1" presStyleCnt="0"/>
      <dgm:spPr/>
    </dgm:pt>
    <dgm:pt modelId="{48E08B75-B155-4F9F-95AF-42450CC69618}" type="pres">
      <dgm:prSet presAssocID="{A3B4CD10-E6EE-4B62-88FF-9E7183631794}" presName="linV" presStyleCnt="0"/>
      <dgm:spPr/>
    </dgm:pt>
    <dgm:pt modelId="{AA724908-69A3-49AA-A3B6-7B5E83185327}" type="pres">
      <dgm:prSet presAssocID="{A3B4CD10-E6EE-4B62-88FF-9E7183631794}" presName="spVertical1" presStyleCnt="0"/>
      <dgm:spPr/>
    </dgm:pt>
    <dgm:pt modelId="{E5F707CF-B358-40F9-92A8-9C910BAD010C}" type="pres">
      <dgm:prSet presAssocID="{A3B4CD10-E6EE-4B62-88FF-9E7183631794}" presName="parTx" presStyleLbl="revTx" presStyleIdx="0" presStyleCnt="1" custScaleX="388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41814A-E228-4920-BF36-084E028CD667}" type="pres">
      <dgm:prSet presAssocID="{A3B4CD10-E6EE-4B62-88FF-9E7183631794}" presName="spVertical2" presStyleCnt="0"/>
      <dgm:spPr/>
    </dgm:pt>
    <dgm:pt modelId="{BF33E104-2F8F-449C-AA05-DA2F7F3415DC}" type="pres">
      <dgm:prSet presAssocID="{A3B4CD10-E6EE-4B62-88FF-9E7183631794}" presName="spVertical3" presStyleCnt="0"/>
      <dgm:spPr/>
    </dgm:pt>
    <dgm:pt modelId="{A9E540BD-D6DC-4387-A24D-6D3C33844DC8}" type="pres">
      <dgm:prSet presAssocID="{DD57562E-EA54-4F4A-8DC8-FB60A5CB0E90}" presName="padding2" presStyleCnt="0"/>
      <dgm:spPr/>
    </dgm:pt>
    <dgm:pt modelId="{C6B6435D-E712-4CA1-86FB-6EF8C0BDABCC}" type="pres">
      <dgm:prSet presAssocID="{DD57562E-EA54-4F4A-8DC8-FB60A5CB0E90}" presName="negArrow" presStyleCnt="0"/>
      <dgm:spPr/>
    </dgm:pt>
    <dgm:pt modelId="{9F46C77D-085C-44DC-979E-7F46A1EFCB74}" type="pres">
      <dgm:prSet presAssocID="{DD57562E-EA54-4F4A-8DC8-FB60A5CB0E90}" presName="backgroundArrow" presStyleLbl="node1" presStyleIdx="0" presStyleCnt="1"/>
      <dgm:spPr>
        <a:solidFill>
          <a:schemeClr val="accent1">
            <a:lumMod val="75000"/>
          </a:schemeClr>
        </a:solidFill>
      </dgm:spPr>
    </dgm:pt>
  </dgm:ptLst>
  <dgm:cxnLst>
    <dgm:cxn modelId="{8C211194-2226-40B6-8418-1C987516EA87}" type="presOf" srcId="{DD57562E-EA54-4F4A-8DC8-FB60A5CB0E90}" destId="{0E0E6945-7B3C-499E-97A9-CD4957EF43F7}" srcOrd="0" destOrd="0" presId="urn:microsoft.com/office/officeart/2005/8/layout/hProcess3"/>
    <dgm:cxn modelId="{A1BC0C44-D41C-468C-8CD8-AF0F2AAAFB83}" srcId="{DD57562E-EA54-4F4A-8DC8-FB60A5CB0E90}" destId="{A3B4CD10-E6EE-4B62-88FF-9E7183631794}" srcOrd="0" destOrd="0" parTransId="{04B7EC62-03F9-4EB5-98C0-486A8CE4919C}" sibTransId="{59903EBA-EF9A-4074-9E29-4719E3E338CE}"/>
    <dgm:cxn modelId="{C3D6CAC0-2272-4CB0-959A-7C8A2BA8EF5B}" type="presOf" srcId="{A3B4CD10-E6EE-4B62-88FF-9E7183631794}" destId="{E5F707CF-B358-40F9-92A8-9C910BAD010C}" srcOrd="0" destOrd="0" presId="urn:microsoft.com/office/officeart/2005/8/layout/hProcess3"/>
    <dgm:cxn modelId="{E485D563-F619-4A54-A3A2-2D5A96125AEE}" type="presParOf" srcId="{0E0E6945-7B3C-499E-97A9-CD4957EF43F7}" destId="{6680C2F8-0FF6-4D93-99AE-A27ED2FA5CA8}" srcOrd="0" destOrd="0" presId="urn:microsoft.com/office/officeart/2005/8/layout/hProcess3"/>
    <dgm:cxn modelId="{03F5F2D8-B746-4D98-B257-220B0BB6E661}" type="presParOf" srcId="{0E0E6945-7B3C-499E-97A9-CD4957EF43F7}" destId="{FBD5ADFA-6005-445B-B017-73F9A619CD7D}" srcOrd="1" destOrd="0" presId="urn:microsoft.com/office/officeart/2005/8/layout/hProcess3"/>
    <dgm:cxn modelId="{3F53CF99-D097-4C0E-8DD5-49EE39076227}" type="presParOf" srcId="{FBD5ADFA-6005-445B-B017-73F9A619CD7D}" destId="{9565A995-C389-4121-8AD7-9D7B9F6A12AD}" srcOrd="0" destOrd="0" presId="urn:microsoft.com/office/officeart/2005/8/layout/hProcess3"/>
    <dgm:cxn modelId="{AAE76038-5066-4957-B8F5-97FFA84B6D08}" type="presParOf" srcId="{FBD5ADFA-6005-445B-B017-73F9A619CD7D}" destId="{48E08B75-B155-4F9F-95AF-42450CC69618}" srcOrd="1" destOrd="0" presId="urn:microsoft.com/office/officeart/2005/8/layout/hProcess3"/>
    <dgm:cxn modelId="{F6448BFD-7617-425A-87B2-681B56B38745}" type="presParOf" srcId="{48E08B75-B155-4F9F-95AF-42450CC69618}" destId="{AA724908-69A3-49AA-A3B6-7B5E83185327}" srcOrd="0" destOrd="0" presId="urn:microsoft.com/office/officeart/2005/8/layout/hProcess3"/>
    <dgm:cxn modelId="{863D8073-CDF9-44EA-997C-9806DC2CCD6D}" type="presParOf" srcId="{48E08B75-B155-4F9F-95AF-42450CC69618}" destId="{E5F707CF-B358-40F9-92A8-9C910BAD010C}" srcOrd="1" destOrd="0" presId="urn:microsoft.com/office/officeart/2005/8/layout/hProcess3"/>
    <dgm:cxn modelId="{348F5EC1-25E5-4783-AF25-7F28117D07DC}" type="presParOf" srcId="{48E08B75-B155-4F9F-95AF-42450CC69618}" destId="{1E41814A-E228-4920-BF36-084E028CD667}" srcOrd="2" destOrd="0" presId="urn:microsoft.com/office/officeart/2005/8/layout/hProcess3"/>
    <dgm:cxn modelId="{D8F33B62-44D4-4599-B6E2-0184AD7995FA}" type="presParOf" srcId="{48E08B75-B155-4F9F-95AF-42450CC69618}" destId="{BF33E104-2F8F-449C-AA05-DA2F7F3415DC}" srcOrd="3" destOrd="0" presId="urn:microsoft.com/office/officeart/2005/8/layout/hProcess3"/>
    <dgm:cxn modelId="{86A7DC70-44B9-492F-AF39-BD43222DDDCD}" type="presParOf" srcId="{FBD5ADFA-6005-445B-B017-73F9A619CD7D}" destId="{A9E540BD-D6DC-4387-A24D-6D3C33844DC8}" srcOrd="2" destOrd="0" presId="urn:microsoft.com/office/officeart/2005/8/layout/hProcess3"/>
    <dgm:cxn modelId="{6D577BAF-156E-457E-93AD-B9EFF40F2B63}" type="presParOf" srcId="{FBD5ADFA-6005-445B-B017-73F9A619CD7D}" destId="{C6B6435D-E712-4CA1-86FB-6EF8C0BDABCC}" srcOrd="3" destOrd="0" presId="urn:microsoft.com/office/officeart/2005/8/layout/hProcess3"/>
    <dgm:cxn modelId="{DA24E872-2868-45CD-9F98-FFAD55DB9EA2}" type="presParOf" srcId="{FBD5ADFA-6005-445B-B017-73F9A619CD7D}" destId="{9F46C77D-085C-44DC-979E-7F46A1EFCB7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46A453-6D8B-4A68-A2FE-A91716A1036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D484F0-B097-4CF8-85FB-990A0C7F8ACA}">
      <dgm:prSet phldrT="[Texto]"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Integração do </a:t>
          </a:r>
          <a:r>
            <a:rPr lang="pt-BR" sz="15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ComprasFor</a:t>
          </a:r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com SPU</a:t>
          </a:r>
          <a:endParaRPr lang="pt-BR" sz="15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4733C-4A41-4042-94DD-822A96202A48}" type="parTrans" cxnId="{8F568D6B-4C59-40C6-9DB9-B71BEFFF575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BBC185A-B350-417E-9B4D-8697C0652711}" type="sibTrans" cxnId="{8F568D6B-4C59-40C6-9DB9-B71BEFFF575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302CC88-A5AE-4CE5-A573-9FB23DE3A09C}">
      <dgm:prSet phldrT="[Texto]"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Simplificação do Catálogo</a:t>
          </a:r>
          <a:endParaRPr lang="pt-B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99009756-CEFC-4B61-9FEF-48C4D7EEB9BC}" type="parTrans" cxnId="{F7AEDA5F-E994-4B2A-B1DD-2767692F2BF6}">
      <dgm:prSet/>
      <dgm:spPr/>
      <dgm:t>
        <a:bodyPr/>
        <a:lstStyle/>
        <a:p>
          <a:endParaRPr lang="pt-BR"/>
        </a:p>
      </dgm:t>
    </dgm:pt>
    <dgm:pt modelId="{E6A2DB67-53B8-48ED-98B4-2682504C9E01}" type="sibTrans" cxnId="{F7AEDA5F-E994-4B2A-B1DD-2767692F2BF6}">
      <dgm:prSet/>
      <dgm:spPr/>
      <dgm:t>
        <a:bodyPr/>
        <a:lstStyle/>
        <a:p>
          <a:endParaRPr lang="pt-BR"/>
        </a:p>
      </dgm:t>
    </dgm:pt>
    <dgm:pt modelId="{674320D7-47FF-4ED4-AC59-37DF650F7EE1}">
      <dgm:prSet phldrT="[Texto]"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Elaboração do Manual do </a:t>
          </a:r>
          <a:r>
            <a:rPr lang="pt-BR" sz="15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ComprasFor</a:t>
          </a:r>
          <a:endParaRPr lang="pt-B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A7265AD-2D67-4F29-A30C-03A0B9969D0E}" type="parTrans" cxnId="{E7AD4EE5-9FF9-41C7-A6D7-BFDC1E0A882F}">
      <dgm:prSet/>
      <dgm:spPr/>
      <dgm:t>
        <a:bodyPr/>
        <a:lstStyle/>
        <a:p>
          <a:endParaRPr lang="pt-BR"/>
        </a:p>
      </dgm:t>
    </dgm:pt>
    <dgm:pt modelId="{091FDC31-8DCD-4251-9718-BF0388EF38F7}" type="sibTrans" cxnId="{E7AD4EE5-9FF9-41C7-A6D7-BFDC1E0A882F}">
      <dgm:prSet/>
      <dgm:spPr/>
      <dgm:t>
        <a:bodyPr/>
        <a:lstStyle/>
        <a:p>
          <a:endParaRPr lang="pt-BR"/>
        </a:p>
      </dgm:t>
    </dgm:pt>
    <dgm:pt modelId="{A6AE4707-7881-4C8F-9F30-E63A9A9F8141}">
      <dgm:prSet phldrT="[Texto]"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Integração com o Portal Nacional de </a:t>
          </a:r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Contratações </a:t>
          </a:r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Públicas</a:t>
          </a:r>
          <a:endParaRPr lang="pt-BR" sz="15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77DA8C-F518-4522-9C19-C68772DDE94E}" type="parTrans" cxnId="{759D83D3-99B3-4E90-96E1-778496E7758D}">
      <dgm:prSet/>
      <dgm:spPr/>
      <dgm:t>
        <a:bodyPr/>
        <a:lstStyle/>
        <a:p>
          <a:endParaRPr lang="pt-BR"/>
        </a:p>
      </dgm:t>
    </dgm:pt>
    <dgm:pt modelId="{C26E36E1-4294-4B55-8932-AADA334884B5}" type="sibTrans" cxnId="{759D83D3-99B3-4E90-96E1-778496E7758D}">
      <dgm:prSet/>
      <dgm:spPr/>
      <dgm:t>
        <a:bodyPr/>
        <a:lstStyle/>
        <a:p>
          <a:endParaRPr lang="pt-BR"/>
        </a:p>
      </dgm:t>
    </dgm:pt>
    <dgm:pt modelId="{D75F24C1-C37F-4708-8AD5-31BD62EDB608}">
      <dgm:prSet phldrT="[Texto]"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Elaboração do Regulamento Municipal sobre Pesquisa de Preços</a:t>
          </a:r>
          <a:endParaRPr lang="pt-B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08083406-8056-428D-9FD3-16E0472AC550}" type="parTrans" cxnId="{DE168122-5C99-432F-AC23-7BB2A617959E}">
      <dgm:prSet/>
      <dgm:spPr/>
      <dgm:t>
        <a:bodyPr/>
        <a:lstStyle/>
        <a:p>
          <a:endParaRPr lang="pt-BR"/>
        </a:p>
      </dgm:t>
    </dgm:pt>
    <dgm:pt modelId="{F755FF42-7C89-4F7B-B47A-37F589EB3BC0}" type="sibTrans" cxnId="{DE168122-5C99-432F-AC23-7BB2A617959E}">
      <dgm:prSet/>
      <dgm:spPr/>
      <dgm:t>
        <a:bodyPr/>
        <a:lstStyle/>
        <a:p>
          <a:endParaRPr lang="pt-BR"/>
        </a:p>
      </dgm:t>
    </dgm:pt>
    <dgm:pt modelId="{2494C59E-9035-4809-9DB8-8A9E381ECD3B}">
      <dgm:prSet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Atualização do Manual de Gestão de Contratações Públicas</a:t>
          </a:r>
          <a:endParaRPr lang="pt-B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25D850E8-92F8-4FD1-9519-B2EEAC6140BD}" type="parTrans" cxnId="{5F6F7BE3-D419-454B-B0BE-1A16E0CEE9C7}">
      <dgm:prSet/>
      <dgm:spPr/>
      <dgm:t>
        <a:bodyPr/>
        <a:lstStyle/>
        <a:p>
          <a:endParaRPr lang="pt-BR"/>
        </a:p>
      </dgm:t>
    </dgm:pt>
    <dgm:pt modelId="{85A76330-1CA7-45F9-86CE-79A533F2C734}" type="sibTrans" cxnId="{5F6F7BE3-D419-454B-B0BE-1A16E0CEE9C7}">
      <dgm:prSet/>
      <dgm:spPr/>
      <dgm:t>
        <a:bodyPr/>
        <a:lstStyle/>
        <a:p>
          <a:endParaRPr lang="pt-BR"/>
        </a:p>
      </dgm:t>
    </dgm:pt>
    <dgm:pt modelId="{F63DA22B-8494-4894-B8EE-319F6857FD9C}">
      <dgm:prSet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Programa de Capacitações</a:t>
          </a:r>
          <a:endParaRPr lang="pt-BR" sz="15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9FC808-FA8C-46E8-92A5-41BF69B828FD}" type="parTrans" cxnId="{CCA30091-94EF-4EC0-B220-83C722A274B2}">
      <dgm:prSet/>
      <dgm:spPr/>
      <dgm:t>
        <a:bodyPr/>
        <a:lstStyle/>
        <a:p>
          <a:endParaRPr lang="pt-BR"/>
        </a:p>
      </dgm:t>
    </dgm:pt>
    <dgm:pt modelId="{5DB45AB9-6D0A-498D-BAC8-F418616FF945}" type="sibTrans" cxnId="{CCA30091-94EF-4EC0-B220-83C722A274B2}">
      <dgm:prSet/>
      <dgm:spPr/>
      <dgm:t>
        <a:bodyPr/>
        <a:lstStyle/>
        <a:p>
          <a:endParaRPr lang="pt-BR"/>
        </a:p>
      </dgm:t>
    </dgm:pt>
    <dgm:pt modelId="{66229205-37B0-4F99-BDB0-8E0B63441AD4}" type="pres">
      <dgm:prSet presAssocID="{AC46A453-6D8B-4A68-A2FE-A91716A103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39381D-CA77-447E-A2FF-0F5B28905735}" type="pres">
      <dgm:prSet presAssocID="{3ED484F0-B097-4CF8-85FB-990A0C7F8ACA}" presName="node" presStyleLbl="node1" presStyleIdx="0" presStyleCnt="7" custScaleX="134382" custScaleY="101498" custRadScaleRad="91311" custRadScaleInc="-28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F12151-B10F-47EB-966E-C8E831497DC1}" type="pres">
      <dgm:prSet presAssocID="{3ED484F0-B097-4CF8-85FB-990A0C7F8ACA}" presName="spNode" presStyleCnt="0"/>
      <dgm:spPr/>
    </dgm:pt>
    <dgm:pt modelId="{A61A171F-DA8A-48B0-A0A8-9C1E2F37015C}" type="pres">
      <dgm:prSet presAssocID="{ABBC185A-B350-417E-9B4D-8697C0652711}" presName="sibTrans" presStyleLbl="sibTrans1D1" presStyleIdx="0" presStyleCnt="7"/>
      <dgm:spPr/>
      <dgm:t>
        <a:bodyPr/>
        <a:lstStyle/>
        <a:p>
          <a:endParaRPr lang="pt-BR"/>
        </a:p>
      </dgm:t>
    </dgm:pt>
    <dgm:pt modelId="{826AF03E-7729-4E69-91FA-7549149C2D83}" type="pres">
      <dgm:prSet presAssocID="{A6AE4707-7881-4C8F-9F30-E63A9A9F8141}" presName="node" presStyleLbl="node1" presStyleIdx="1" presStyleCnt="7" custScaleX="162193" custScaleY="105539" custRadScaleRad="97791" custRadScaleInc="286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5DF75D-F23B-4830-8FF9-1359DAAA0ED2}" type="pres">
      <dgm:prSet presAssocID="{A6AE4707-7881-4C8F-9F30-E63A9A9F8141}" presName="spNode" presStyleCnt="0"/>
      <dgm:spPr/>
    </dgm:pt>
    <dgm:pt modelId="{180FA110-E981-490D-A173-F2BBEC6A6A8B}" type="pres">
      <dgm:prSet presAssocID="{C26E36E1-4294-4B55-8932-AADA334884B5}" presName="sibTrans" presStyleLbl="sibTrans1D1" presStyleIdx="1" presStyleCnt="7"/>
      <dgm:spPr/>
      <dgm:t>
        <a:bodyPr/>
        <a:lstStyle/>
        <a:p>
          <a:endParaRPr lang="pt-BR"/>
        </a:p>
      </dgm:t>
    </dgm:pt>
    <dgm:pt modelId="{3CFC8A8E-D90C-4037-82D0-126676A49F17}" type="pres">
      <dgm:prSet presAssocID="{F63DA22B-8494-4894-B8EE-319F6857FD9C}" presName="node" presStyleLbl="node1" presStyleIdx="2" presStyleCnt="7" custScaleX="135328" custRadScaleRad="100155" custRadScaleInc="-495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1E8821-4021-4920-AA69-D0EE6F67D295}" type="pres">
      <dgm:prSet presAssocID="{F63DA22B-8494-4894-B8EE-319F6857FD9C}" presName="spNode" presStyleCnt="0"/>
      <dgm:spPr/>
    </dgm:pt>
    <dgm:pt modelId="{BEED78B5-61CF-4DEE-B5B7-F67C61A523FC}" type="pres">
      <dgm:prSet presAssocID="{5DB45AB9-6D0A-498D-BAC8-F418616FF945}" presName="sibTrans" presStyleLbl="sibTrans1D1" presStyleIdx="2" presStyleCnt="7"/>
      <dgm:spPr/>
      <dgm:t>
        <a:bodyPr/>
        <a:lstStyle/>
        <a:p>
          <a:endParaRPr lang="pt-BR"/>
        </a:p>
      </dgm:t>
    </dgm:pt>
    <dgm:pt modelId="{71D849E2-EB85-4820-B7C5-BF01E5EA36FF}" type="pres">
      <dgm:prSet presAssocID="{2494C59E-9035-4809-9DB8-8A9E381ECD3B}" presName="node" presStyleLbl="node1" presStyleIdx="3" presStyleCnt="7" custScaleX="169547" custScaleY="110095" custRadScaleRad="100868" custRadScaleInc="-1327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9BFB9A-81EF-4CAA-8889-7A797A094459}" type="pres">
      <dgm:prSet presAssocID="{2494C59E-9035-4809-9DB8-8A9E381ECD3B}" presName="spNode" presStyleCnt="0"/>
      <dgm:spPr/>
    </dgm:pt>
    <dgm:pt modelId="{0D5B81AE-70E9-4DEA-87C0-88ED11716B16}" type="pres">
      <dgm:prSet presAssocID="{85A76330-1CA7-45F9-86CE-79A533F2C734}" presName="sibTrans" presStyleLbl="sibTrans1D1" presStyleIdx="3" presStyleCnt="7"/>
      <dgm:spPr/>
      <dgm:t>
        <a:bodyPr/>
        <a:lstStyle/>
        <a:p>
          <a:endParaRPr lang="pt-BR"/>
        </a:p>
      </dgm:t>
    </dgm:pt>
    <dgm:pt modelId="{791C75EB-26B4-430F-A401-06E786A2858C}" type="pres">
      <dgm:prSet presAssocID="{5302CC88-A5AE-4CE5-A573-9FB23DE3A09C}" presName="node" presStyleLbl="node1" presStyleIdx="4" presStyleCnt="7" custScaleY="75763" custRadScaleRad="93606" custRadScaleInc="160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AD2AB-BDBC-4080-8DEB-6C13AAE1C1F2}" type="pres">
      <dgm:prSet presAssocID="{5302CC88-A5AE-4CE5-A573-9FB23DE3A09C}" presName="spNode" presStyleCnt="0"/>
      <dgm:spPr/>
    </dgm:pt>
    <dgm:pt modelId="{8072EC15-148F-4014-9F29-E44EC5A6C20A}" type="pres">
      <dgm:prSet presAssocID="{E6A2DB67-53B8-48ED-98B4-2682504C9E01}" presName="sibTrans" presStyleLbl="sibTrans1D1" presStyleIdx="4" presStyleCnt="7"/>
      <dgm:spPr/>
      <dgm:t>
        <a:bodyPr/>
        <a:lstStyle/>
        <a:p>
          <a:endParaRPr lang="pt-BR"/>
        </a:p>
      </dgm:t>
    </dgm:pt>
    <dgm:pt modelId="{A84AD036-5DBA-44FD-B3B0-BDA839A0C516}" type="pres">
      <dgm:prSet presAssocID="{674320D7-47FF-4ED4-AC59-37DF650F7EE1}" presName="node" presStyleLbl="node1" presStyleIdx="5" presStyleCnt="7" custScaleX="151572" custScaleY="93152" custRadScaleRad="99504" custRadScaleInc="-99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A8AC24-A16B-4F32-8E1C-20E940803C6C}" type="pres">
      <dgm:prSet presAssocID="{674320D7-47FF-4ED4-AC59-37DF650F7EE1}" presName="spNode" presStyleCnt="0"/>
      <dgm:spPr/>
    </dgm:pt>
    <dgm:pt modelId="{417E07BC-5EF9-4934-AA9B-642F62ABC346}" type="pres">
      <dgm:prSet presAssocID="{091FDC31-8DCD-4251-9718-BF0388EF38F7}" presName="sibTrans" presStyleLbl="sibTrans1D1" presStyleIdx="5" presStyleCnt="7"/>
      <dgm:spPr/>
      <dgm:t>
        <a:bodyPr/>
        <a:lstStyle/>
        <a:p>
          <a:endParaRPr lang="pt-BR"/>
        </a:p>
      </dgm:t>
    </dgm:pt>
    <dgm:pt modelId="{DFC61521-953D-4790-AE75-BDEC9B77E5CF}" type="pres">
      <dgm:prSet presAssocID="{D75F24C1-C37F-4708-8AD5-31BD62EDB608}" presName="node" presStyleLbl="node1" presStyleIdx="6" presStyleCnt="7" custScaleX="153905" custScaleY="122837" custRadScaleRad="100067" custRadScaleInc="-779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B35F0-1920-4328-8302-AF34C2271BD0}" type="pres">
      <dgm:prSet presAssocID="{D75F24C1-C37F-4708-8AD5-31BD62EDB608}" presName="spNode" presStyleCnt="0"/>
      <dgm:spPr/>
    </dgm:pt>
    <dgm:pt modelId="{673AD8F6-3AAA-4EA7-A2DE-5CC270669197}" type="pres">
      <dgm:prSet presAssocID="{F755FF42-7C89-4F7B-B47A-37F589EB3BC0}" presName="sibTrans" presStyleLbl="sibTrans1D1" presStyleIdx="6" presStyleCnt="7"/>
      <dgm:spPr/>
      <dgm:t>
        <a:bodyPr/>
        <a:lstStyle/>
        <a:p>
          <a:endParaRPr lang="pt-BR"/>
        </a:p>
      </dgm:t>
    </dgm:pt>
  </dgm:ptLst>
  <dgm:cxnLst>
    <dgm:cxn modelId="{F7208F14-F6C3-4DF6-A2D9-55805A4BCB46}" type="presOf" srcId="{2494C59E-9035-4809-9DB8-8A9E381ECD3B}" destId="{71D849E2-EB85-4820-B7C5-BF01E5EA36FF}" srcOrd="0" destOrd="0" presId="urn:microsoft.com/office/officeart/2005/8/layout/cycle6"/>
    <dgm:cxn modelId="{A806AC65-3411-46C9-ABFA-148EF6D7BB73}" type="presOf" srcId="{091FDC31-8DCD-4251-9718-BF0388EF38F7}" destId="{417E07BC-5EF9-4934-AA9B-642F62ABC346}" srcOrd="0" destOrd="0" presId="urn:microsoft.com/office/officeart/2005/8/layout/cycle6"/>
    <dgm:cxn modelId="{BF9C92DB-C634-49BC-9003-30F9717D9878}" type="presOf" srcId="{C26E36E1-4294-4B55-8932-AADA334884B5}" destId="{180FA110-E981-490D-A173-F2BBEC6A6A8B}" srcOrd="0" destOrd="0" presId="urn:microsoft.com/office/officeart/2005/8/layout/cycle6"/>
    <dgm:cxn modelId="{7DF17DDF-485A-47E4-B1CD-EDB9C573C53E}" type="presOf" srcId="{D75F24C1-C37F-4708-8AD5-31BD62EDB608}" destId="{DFC61521-953D-4790-AE75-BDEC9B77E5CF}" srcOrd="0" destOrd="0" presId="urn:microsoft.com/office/officeart/2005/8/layout/cycle6"/>
    <dgm:cxn modelId="{E4EBEB2D-A598-42F5-BA4A-C8840E4993BC}" type="presOf" srcId="{3ED484F0-B097-4CF8-85FB-990A0C7F8ACA}" destId="{8C39381D-CA77-447E-A2FF-0F5B28905735}" srcOrd="0" destOrd="0" presId="urn:microsoft.com/office/officeart/2005/8/layout/cycle6"/>
    <dgm:cxn modelId="{CA009E21-1688-4896-88D9-0EF2138F4F40}" type="presOf" srcId="{ABBC185A-B350-417E-9B4D-8697C0652711}" destId="{A61A171F-DA8A-48B0-A0A8-9C1E2F37015C}" srcOrd="0" destOrd="0" presId="urn:microsoft.com/office/officeart/2005/8/layout/cycle6"/>
    <dgm:cxn modelId="{0EE54E3C-50DF-49D4-ABCF-B5577825819F}" type="presOf" srcId="{F755FF42-7C89-4F7B-B47A-37F589EB3BC0}" destId="{673AD8F6-3AAA-4EA7-A2DE-5CC270669197}" srcOrd="0" destOrd="0" presId="urn:microsoft.com/office/officeart/2005/8/layout/cycle6"/>
    <dgm:cxn modelId="{8F568D6B-4C59-40C6-9DB9-B71BEFFF5759}" srcId="{AC46A453-6D8B-4A68-A2FE-A91716A1036B}" destId="{3ED484F0-B097-4CF8-85FB-990A0C7F8ACA}" srcOrd="0" destOrd="0" parTransId="{2B14733C-4A41-4042-94DD-822A96202A48}" sibTransId="{ABBC185A-B350-417E-9B4D-8697C0652711}"/>
    <dgm:cxn modelId="{85607E1C-986F-4341-A73B-A8BC588B6C04}" type="presOf" srcId="{E6A2DB67-53B8-48ED-98B4-2682504C9E01}" destId="{8072EC15-148F-4014-9F29-E44EC5A6C20A}" srcOrd="0" destOrd="0" presId="urn:microsoft.com/office/officeart/2005/8/layout/cycle6"/>
    <dgm:cxn modelId="{E7AD4EE5-9FF9-41C7-A6D7-BFDC1E0A882F}" srcId="{AC46A453-6D8B-4A68-A2FE-A91716A1036B}" destId="{674320D7-47FF-4ED4-AC59-37DF650F7EE1}" srcOrd="5" destOrd="0" parTransId="{2A7265AD-2D67-4F29-A30C-03A0B9969D0E}" sibTransId="{091FDC31-8DCD-4251-9718-BF0388EF38F7}"/>
    <dgm:cxn modelId="{F7AEDA5F-E994-4B2A-B1DD-2767692F2BF6}" srcId="{AC46A453-6D8B-4A68-A2FE-A91716A1036B}" destId="{5302CC88-A5AE-4CE5-A573-9FB23DE3A09C}" srcOrd="4" destOrd="0" parTransId="{99009756-CEFC-4B61-9FEF-48C4D7EEB9BC}" sibTransId="{E6A2DB67-53B8-48ED-98B4-2682504C9E01}"/>
    <dgm:cxn modelId="{F71F5898-7B8B-4A86-BF41-E9892FFA8805}" type="presOf" srcId="{A6AE4707-7881-4C8F-9F30-E63A9A9F8141}" destId="{826AF03E-7729-4E69-91FA-7549149C2D83}" srcOrd="0" destOrd="0" presId="urn:microsoft.com/office/officeart/2005/8/layout/cycle6"/>
    <dgm:cxn modelId="{759D83D3-99B3-4E90-96E1-778496E7758D}" srcId="{AC46A453-6D8B-4A68-A2FE-A91716A1036B}" destId="{A6AE4707-7881-4C8F-9F30-E63A9A9F8141}" srcOrd="1" destOrd="0" parTransId="{8F77DA8C-F518-4522-9C19-C68772DDE94E}" sibTransId="{C26E36E1-4294-4B55-8932-AADA334884B5}"/>
    <dgm:cxn modelId="{3BAF728A-BEED-4811-8EB6-772F4FCAE0EF}" type="presOf" srcId="{AC46A453-6D8B-4A68-A2FE-A91716A1036B}" destId="{66229205-37B0-4F99-BDB0-8E0B63441AD4}" srcOrd="0" destOrd="0" presId="urn:microsoft.com/office/officeart/2005/8/layout/cycle6"/>
    <dgm:cxn modelId="{CCA30091-94EF-4EC0-B220-83C722A274B2}" srcId="{AC46A453-6D8B-4A68-A2FE-A91716A1036B}" destId="{F63DA22B-8494-4894-B8EE-319F6857FD9C}" srcOrd="2" destOrd="0" parTransId="{029FC808-FA8C-46E8-92A5-41BF69B828FD}" sibTransId="{5DB45AB9-6D0A-498D-BAC8-F418616FF945}"/>
    <dgm:cxn modelId="{B280D2B8-B435-462A-8DE6-CBDEE275DF8C}" type="presOf" srcId="{5DB45AB9-6D0A-498D-BAC8-F418616FF945}" destId="{BEED78B5-61CF-4DEE-B5B7-F67C61A523FC}" srcOrd="0" destOrd="0" presId="urn:microsoft.com/office/officeart/2005/8/layout/cycle6"/>
    <dgm:cxn modelId="{15CED349-1A9A-4E05-96CB-264C20E7349D}" type="presOf" srcId="{85A76330-1CA7-45F9-86CE-79A533F2C734}" destId="{0D5B81AE-70E9-4DEA-87C0-88ED11716B16}" srcOrd="0" destOrd="0" presId="urn:microsoft.com/office/officeart/2005/8/layout/cycle6"/>
    <dgm:cxn modelId="{0BC78EE9-1DB6-4488-8A4F-C95D421AC237}" type="presOf" srcId="{F63DA22B-8494-4894-B8EE-319F6857FD9C}" destId="{3CFC8A8E-D90C-4037-82D0-126676A49F17}" srcOrd="0" destOrd="0" presId="urn:microsoft.com/office/officeart/2005/8/layout/cycle6"/>
    <dgm:cxn modelId="{1DDB6223-A5EC-479D-A814-453AC494BC6E}" type="presOf" srcId="{674320D7-47FF-4ED4-AC59-37DF650F7EE1}" destId="{A84AD036-5DBA-44FD-B3B0-BDA839A0C516}" srcOrd="0" destOrd="0" presId="urn:microsoft.com/office/officeart/2005/8/layout/cycle6"/>
    <dgm:cxn modelId="{20BE9FA8-FBEE-494C-B696-C13FE763B51C}" type="presOf" srcId="{5302CC88-A5AE-4CE5-A573-9FB23DE3A09C}" destId="{791C75EB-26B4-430F-A401-06E786A2858C}" srcOrd="0" destOrd="0" presId="urn:microsoft.com/office/officeart/2005/8/layout/cycle6"/>
    <dgm:cxn modelId="{DE168122-5C99-432F-AC23-7BB2A617959E}" srcId="{AC46A453-6D8B-4A68-A2FE-A91716A1036B}" destId="{D75F24C1-C37F-4708-8AD5-31BD62EDB608}" srcOrd="6" destOrd="0" parTransId="{08083406-8056-428D-9FD3-16E0472AC550}" sibTransId="{F755FF42-7C89-4F7B-B47A-37F589EB3BC0}"/>
    <dgm:cxn modelId="{5F6F7BE3-D419-454B-B0BE-1A16E0CEE9C7}" srcId="{AC46A453-6D8B-4A68-A2FE-A91716A1036B}" destId="{2494C59E-9035-4809-9DB8-8A9E381ECD3B}" srcOrd="3" destOrd="0" parTransId="{25D850E8-92F8-4FD1-9519-B2EEAC6140BD}" sibTransId="{85A76330-1CA7-45F9-86CE-79A533F2C734}"/>
    <dgm:cxn modelId="{E9ECC6E1-E756-4945-A66E-81D82CE6FF87}" type="presParOf" srcId="{66229205-37B0-4F99-BDB0-8E0B63441AD4}" destId="{8C39381D-CA77-447E-A2FF-0F5B28905735}" srcOrd="0" destOrd="0" presId="urn:microsoft.com/office/officeart/2005/8/layout/cycle6"/>
    <dgm:cxn modelId="{DFBC5043-8541-4351-95D2-274888BD0325}" type="presParOf" srcId="{66229205-37B0-4F99-BDB0-8E0B63441AD4}" destId="{ABF12151-B10F-47EB-966E-C8E831497DC1}" srcOrd="1" destOrd="0" presId="urn:microsoft.com/office/officeart/2005/8/layout/cycle6"/>
    <dgm:cxn modelId="{17A2643A-4B5C-4892-AA2F-5A82F83DB6E7}" type="presParOf" srcId="{66229205-37B0-4F99-BDB0-8E0B63441AD4}" destId="{A61A171F-DA8A-48B0-A0A8-9C1E2F37015C}" srcOrd="2" destOrd="0" presId="urn:microsoft.com/office/officeart/2005/8/layout/cycle6"/>
    <dgm:cxn modelId="{C11EAD64-757B-4F51-A1DA-1E93A68BD2A3}" type="presParOf" srcId="{66229205-37B0-4F99-BDB0-8E0B63441AD4}" destId="{826AF03E-7729-4E69-91FA-7549149C2D83}" srcOrd="3" destOrd="0" presId="urn:microsoft.com/office/officeart/2005/8/layout/cycle6"/>
    <dgm:cxn modelId="{734FD450-CDD2-4C92-8492-B3E8D8B02901}" type="presParOf" srcId="{66229205-37B0-4F99-BDB0-8E0B63441AD4}" destId="{745DF75D-F23B-4830-8FF9-1359DAAA0ED2}" srcOrd="4" destOrd="0" presId="urn:microsoft.com/office/officeart/2005/8/layout/cycle6"/>
    <dgm:cxn modelId="{477D6DE2-4B36-4553-A7AF-4A47C71C1FCC}" type="presParOf" srcId="{66229205-37B0-4F99-BDB0-8E0B63441AD4}" destId="{180FA110-E981-490D-A173-F2BBEC6A6A8B}" srcOrd="5" destOrd="0" presId="urn:microsoft.com/office/officeart/2005/8/layout/cycle6"/>
    <dgm:cxn modelId="{C9FFBE70-349E-4F96-BB11-C8B56BCFCFD8}" type="presParOf" srcId="{66229205-37B0-4F99-BDB0-8E0B63441AD4}" destId="{3CFC8A8E-D90C-4037-82D0-126676A49F17}" srcOrd="6" destOrd="0" presId="urn:microsoft.com/office/officeart/2005/8/layout/cycle6"/>
    <dgm:cxn modelId="{1A7559CB-EC74-4D73-B051-4F54C1D17BFD}" type="presParOf" srcId="{66229205-37B0-4F99-BDB0-8E0B63441AD4}" destId="{B01E8821-4021-4920-AA69-D0EE6F67D295}" srcOrd="7" destOrd="0" presId="urn:microsoft.com/office/officeart/2005/8/layout/cycle6"/>
    <dgm:cxn modelId="{88C81372-0B13-47BC-9922-0AB74D268A7F}" type="presParOf" srcId="{66229205-37B0-4F99-BDB0-8E0B63441AD4}" destId="{BEED78B5-61CF-4DEE-B5B7-F67C61A523FC}" srcOrd="8" destOrd="0" presId="urn:microsoft.com/office/officeart/2005/8/layout/cycle6"/>
    <dgm:cxn modelId="{0B64AB64-C9D6-42FB-A771-E55DF109D16E}" type="presParOf" srcId="{66229205-37B0-4F99-BDB0-8E0B63441AD4}" destId="{71D849E2-EB85-4820-B7C5-BF01E5EA36FF}" srcOrd="9" destOrd="0" presId="urn:microsoft.com/office/officeart/2005/8/layout/cycle6"/>
    <dgm:cxn modelId="{C7C38AB1-AC04-449F-9BED-B784AA89771E}" type="presParOf" srcId="{66229205-37B0-4F99-BDB0-8E0B63441AD4}" destId="{529BFB9A-81EF-4CAA-8889-7A797A094459}" srcOrd="10" destOrd="0" presId="urn:microsoft.com/office/officeart/2005/8/layout/cycle6"/>
    <dgm:cxn modelId="{E24E4FC3-9AB5-41FE-8C78-0F3A4C5FAEA4}" type="presParOf" srcId="{66229205-37B0-4F99-BDB0-8E0B63441AD4}" destId="{0D5B81AE-70E9-4DEA-87C0-88ED11716B16}" srcOrd="11" destOrd="0" presId="urn:microsoft.com/office/officeart/2005/8/layout/cycle6"/>
    <dgm:cxn modelId="{95CC0B5A-28BD-4B5F-B70B-4D6D306670B1}" type="presParOf" srcId="{66229205-37B0-4F99-BDB0-8E0B63441AD4}" destId="{791C75EB-26B4-430F-A401-06E786A2858C}" srcOrd="12" destOrd="0" presId="urn:microsoft.com/office/officeart/2005/8/layout/cycle6"/>
    <dgm:cxn modelId="{EEDAC3E4-BADC-4BDA-859E-9E236C8E961B}" type="presParOf" srcId="{66229205-37B0-4F99-BDB0-8E0B63441AD4}" destId="{762AD2AB-BDBC-4080-8DEB-6C13AAE1C1F2}" srcOrd="13" destOrd="0" presId="urn:microsoft.com/office/officeart/2005/8/layout/cycle6"/>
    <dgm:cxn modelId="{CAECBA00-C819-4A92-8CA3-7B5D1FEE3498}" type="presParOf" srcId="{66229205-37B0-4F99-BDB0-8E0B63441AD4}" destId="{8072EC15-148F-4014-9F29-E44EC5A6C20A}" srcOrd="14" destOrd="0" presId="urn:microsoft.com/office/officeart/2005/8/layout/cycle6"/>
    <dgm:cxn modelId="{60D6C571-9146-4F36-8FA8-848A89E03FC3}" type="presParOf" srcId="{66229205-37B0-4F99-BDB0-8E0B63441AD4}" destId="{A84AD036-5DBA-44FD-B3B0-BDA839A0C516}" srcOrd="15" destOrd="0" presId="urn:microsoft.com/office/officeart/2005/8/layout/cycle6"/>
    <dgm:cxn modelId="{E5025F09-28C9-4CA4-A9CE-DCF9BAE5C9B3}" type="presParOf" srcId="{66229205-37B0-4F99-BDB0-8E0B63441AD4}" destId="{D0A8AC24-A16B-4F32-8E1C-20E940803C6C}" srcOrd="16" destOrd="0" presId="urn:microsoft.com/office/officeart/2005/8/layout/cycle6"/>
    <dgm:cxn modelId="{97A6B28B-7FC7-457F-8E69-5021FBF74B84}" type="presParOf" srcId="{66229205-37B0-4F99-BDB0-8E0B63441AD4}" destId="{417E07BC-5EF9-4934-AA9B-642F62ABC346}" srcOrd="17" destOrd="0" presId="urn:microsoft.com/office/officeart/2005/8/layout/cycle6"/>
    <dgm:cxn modelId="{DCF99BC5-EE9B-46B1-9B8C-0A467688964A}" type="presParOf" srcId="{66229205-37B0-4F99-BDB0-8E0B63441AD4}" destId="{DFC61521-953D-4790-AE75-BDEC9B77E5CF}" srcOrd="18" destOrd="0" presId="urn:microsoft.com/office/officeart/2005/8/layout/cycle6"/>
    <dgm:cxn modelId="{0A390288-4CAE-4BE6-85C9-A7326B660E71}" type="presParOf" srcId="{66229205-37B0-4F99-BDB0-8E0B63441AD4}" destId="{9E9B35F0-1920-4328-8302-AF34C2271BD0}" srcOrd="19" destOrd="0" presId="urn:microsoft.com/office/officeart/2005/8/layout/cycle6"/>
    <dgm:cxn modelId="{C667D944-3722-4D67-AB51-A3151AC4283D}" type="presParOf" srcId="{66229205-37B0-4F99-BDB0-8E0B63441AD4}" destId="{673AD8F6-3AAA-4EA7-A2DE-5CC27066919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779306-220C-4FC6-93A0-913D1A45BC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C27C5-5A15-448C-A6F4-9C0DF08CCBD4}" type="pres">
      <dgm:prSet presAssocID="{F1779306-220C-4FC6-93A0-913D1A45B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FDC4B32D-929E-430B-A81F-00C1492AA8C6}" type="presOf" srcId="{F1779306-220C-4FC6-93A0-913D1A45BC0A}" destId="{F0DC27C5-5A15-448C-A6F4-9C0DF08CCB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463588-6810-4901-B117-E6ECC47A57F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26305-D3FB-4333-B248-054A58C2C9F9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Demandas Mensais</a:t>
          </a:r>
          <a:endParaRPr lang="pt-BR" sz="1400" b="1" dirty="0">
            <a:solidFill>
              <a:schemeClr val="bg1"/>
            </a:solidFill>
          </a:endParaRPr>
        </a:p>
      </dgm:t>
    </dgm:pt>
    <dgm:pt modelId="{9860F25F-D97E-4EFA-90C0-23BC3C47D939}" type="parTrans" cxnId="{7FA3C67D-105C-4405-81A6-F0368B3A8583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FF8131BA-7E71-4648-A806-8FC4ED882263}" type="sibTrans" cxnId="{7FA3C67D-105C-4405-81A6-F0368B3A8583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0754F56D-E2B7-491A-8A0C-CD491C3E682F}">
      <dgm:prSet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Envio dos Atestos</a:t>
          </a:r>
          <a:endParaRPr lang="pt-BR" sz="1400" dirty="0">
            <a:solidFill>
              <a:schemeClr val="bg1"/>
            </a:solidFill>
          </a:endParaRPr>
        </a:p>
      </dgm:t>
    </dgm:pt>
    <dgm:pt modelId="{4F6192FE-2064-4F5A-8C23-DB6B0CB72560}" type="parTrans" cxnId="{3B984426-E400-4EB3-88AF-9FD69B90A647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F4CCB85A-A4D1-45D1-B5D8-D05C7327C0F2}" type="sibTrans" cxnId="{3B984426-E400-4EB3-88AF-9FD69B90A647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B91858CB-561F-40C6-B002-159DF1279E01}">
      <dgm:prSet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Contestação quanto a descrição da retenção do IR na conta</a:t>
          </a:r>
          <a:endParaRPr lang="pt-BR" sz="1400" dirty="0">
            <a:solidFill>
              <a:schemeClr val="bg1"/>
            </a:solidFill>
          </a:endParaRPr>
        </a:p>
      </dgm:t>
    </dgm:pt>
    <dgm:pt modelId="{27C34138-3430-4FF9-875E-C5D716BDF0A6}" type="parTrans" cxnId="{7E1ADB74-63DD-4184-9058-4E91316E4FDA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E72B3BAB-F7BA-4409-BA0F-B1913B39096D}" type="sibTrans" cxnId="{7E1ADB74-63DD-4184-9058-4E91316E4FDA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E7BAF057-6E61-4E79-8920-25739BFD62EF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Demandas Eventuais</a:t>
          </a:r>
          <a:endParaRPr lang="pt-BR" sz="1400" dirty="0">
            <a:solidFill>
              <a:schemeClr val="bg1"/>
            </a:solidFill>
          </a:endParaRPr>
        </a:p>
      </dgm:t>
    </dgm:pt>
    <dgm:pt modelId="{ADC08B57-CC1B-4C60-B08B-FF300512BDB9}" type="parTrans" cxnId="{D47718A3-6AF3-4F43-9F1F-171338DB3468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629923D5-6F48-4AB5-9051-B99C9C4E9540}" type="sibTrans" cxnId="{D47718A3-6AF3-4F43-9F1F-171338DB3468}">
      <dgm:prSet/>
      <dgm:spPr/>
      <dgm:t>
        <a:bodyPr/>
        <a:lstStyle/>
        <a:p>
          <a:endParaRPr lang="pt-BR" sz="3200">
            <a:solidFill>
              <a:schemeClr val="bg1"/>
            </a:solidFill>
          </a:endParaRPr>
        </a:p>
      </dgm:t>
    </dgm:pt>
    <dgm:pt modelId="{875E61B9-3A87-4556-97D8-814B40D1CE58}">
      <dgm:prSet phldrT="[Texto]" custT="1"/>
      <dgm:spPr/>
      <dgm:t>
        <a:bodyPr/>
        <a:lstStyle/>
        <a:p>
          <a:r>
            <a:rPr lang="pt-BR" sz="1400" b="0" dirty="0" smtClean="0">
              <a:solidFill>
                <a:schemeClr val="bg1"/>
              </a:solidFill>
            </a:rPr>
            <a:t>Contestação de valores</a:t>
          </a:r>
          <a:endParaRPr lang="pt-BR" sz="1400" b="0" dirty="0">
            <a:solidFill>
              <a:schemeClr val="bg1"/>
            </a:solidFill>
          </a:endParaRPr>
        </a:p>
      </dgm:t>
    </dgm:pt>
    <dgm:pt modelId="{677BF9D6-A105-4773-8EC2-3E20153F81CF}" type="parTrans" cxnId="{EF9F873E-3361-48F5-8DB7-93DE12A885A4}">
      <dgm:prSet/>
      <dgm:spPr/>
      <dgm:t>
        <a:bodyPr/>
        <a:lstStyle/>
        <a:p>
          <a:endParaRPr lang="pt-BR" sz="3200"/>
        </a:p>
      </dgm:t>
    </dgm:pt>
    <dgm:pt modelId="{0C2457A1-DA5A-47EC-8AD9-8F22B94DBAFA}" type="sibTrans" cxnId="{EF9F873E-3361-48F5-8DB7-93DE12A885A4}">
      <dgm:prSet/>
      <dgm:spPr/>
      <dgm:t>
        <a:bodyPr/>
        <a:lstStyle/>
        <a:p>
          <a:endParaRPr lang="pt-BR" sz="3200"/>
        </a:p>
      </dgm:t>
    </dgm:pt>
    <dgm:pt modelId="{A5741A2D-1C15-45B0-997D-5481A728AF4E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Processo de Pagamento</a:t>
          </a:r>
          <a:endParaRPr lang="pt-BR" sz="1400" dirty="0">
            <a:solidFill>
              <a:schemeClr val="bg1"/>
            </a:solidFill>
          </a:endParaRPr>
        </a:p>
      </dgm:t>
    </dgm:pt>
    <dgm:pt modelId="{48544D00-F4EC-4AAD-9F2A-009E4D987537}" type="parTrans" cxnId="{EF2A20FD-DCD5-46E6-92E4-4DDEE36C3ACE}">
      <dgm:prSet/>
      <dgm:spPr/>
      <dgm:t>
        <a:bodyPr/>
        <a:lstStyle/>
        <a:p>
          <a:endParaRPr lang="pt-BR" sz="3200"/>
        </a:p>
      </dgm:t>
    </dgm:pt>
    <dgm:pt modelId="{612C06D9-B365-4AD2-808E-A46AAB438F02}" type="sibTrans" cxnId="{EF2A20FD-DCD5-46E6-92E4-4DDEE36C3ACE}">
      <dgm:prSet/>
      <dgm:spPr/>
      <dgm:t>
        <a:bodyPr/>
        <a:lstStyle/>
        <a:p>
          <a:endParaRPr lang="pt-BR" sz="3200"/>
        </a:p>
      </dgm:t>
    </dgm:pt>
    <dgm:pt modelId="{CEE10A63-7E7A-49D1-91B1-60F8A1412822}">
      <dgm:prSet phldrT="[Texto]" custT="1"/>
      <dgm:spPr/>
      <dgm:t>
        <a:bodyPr/>
        <a:lstStyle/>
        <a:p>
          <a:r>
            <a:rPr lang="pt-BR" sz="1400" b="0" dirty="0" smtClean="0">
              <a:solidFill>
                <a:schemeClr val="bg1"/>
              </a:solidFill>
            </a:rPr>
            <a:t>Prorrogação de vencimento</a:t>
          </a:r>
          <a:endParaRPr lang="pt-BR" sz="1400" b="0" dirty="0">
            <a:solidFill>
              <a:schemeClr val="bg1"/>
            </a:solidFill>
          </a:endParaRPr>
        </a:p>
      </dgm:t>
    </dgm:pt>
    <dgm:pt modelId="{1A7A1164-8C98-4FCF-BAFF-64829FABE587}" type="parTrans" cxnId="{B880686D-37B0-4B3E-A3AA-7BFB263A27FA}">
      <dgm:prSet/>
      <dgm:spPr/>
      <dgm:t>
        <a:bodyPr/>
        <a:lstStyle/>
        <a:p>
          <a:endParaRPr lang="pt-BR" sz="3200"/>
        </a:p>
      </dgm:t>
    </dgm:pt>
    <dgm:pt modelId="{E857AB86-92C2-4352-890D-5390907922C9}" type="sibTrans" cxnId="{B880686D-37B0-4B3E-A3AA-7BFB263A27FA}">
      <dgm:prSet/>
      <dgm:spPr/>
      <dgm:t>
        <a:bodyPr/>
        <a:lstStyle/>
        <a:p>
          <a:endParaRPr lang="pt-BR" sz="3200"/>
        </a:p>
      </dgm:t>
    </dgm:pt>
    <dgm:pt modelId="{EB6D6F73-3194-4FED-8321-105C0F40C0E9}">
      <dgm:prSet phldrT="[Texto]" custT="1"/>
      <dgm:spPr/>
      <dgm:t>
        <a:bodyPr/>
        <a:lstStyle/>
        <a:p>
          <a:r>
            <a:rPr lang="pt-BR" sz="1400" b="0" dirty="0" smtClean="0">
              <a:solidFill>
                <a:schemeClr val="bg1"/>
              </a:solidFill>
            </a:rPr>
            <a:t>Renovação do Contrato</a:t>
          </a:r>
          <a:endParaRPr lang="pt-BR" sz="1400" b="0" dirty="0">
            <a:solidFill>
              <a:schemeClr val="bg1"/>
            </a:solidFill>
          </a:endParaRPr>
        </a:p>
      </dgm:t>
    </dgm:pt>
    <dgm:pt modelId="{38B1173A-C9A9-4C4A-8C8D-E033A308E8C3}" type="parTrans" cxnId="{EEF56DDA-3DD4-4373-AC74-56A1EC4A51C3}">
      <dgm:prSet/>
      <dgm:spPr/>
      <dgm:t>
        <a:bodyPr/>
        <a:lstStyle/>
        <a:p>
          <a:endParaRPr lang="pt-BR" sz="3200"/>
        </a:p>
      </dgm:t>
    </dgm:pt>
    <dgm:pt modelId="{9D77C72B-1387-4041-B6FD-AB55A074EFFC}" type="sibTrans" cxnId="{EEF56DDA-3DD4-4373-AC74-56A1EC4A51C3}">
      <dgm:prSet/>
      <dgm:spPr/>
      <dgm:t>
        <a:bodyPr/>
        <a:lstStyle/>
        <a:p>
          <a:endParaRPr lang="pt-BR" sz="3200"/>
        </a:p>
      </dgm:t>
    </dgm:pt>
    <dgm:pt modelId="{5C9CCE13-9A0E-47DA-B26A-28250F74ED92}" type="pres">
      <dgm:prSet presAssocID="{AF463588-6810-4901-B117-E6ECC47A57F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D42585D-8516-4952-8858-6E4F6B322CE1}" type="pres">
      <dgm:prSet presAssocID="{3A426305-D3FB-4333-B248-054A58C2C9F9}" presName="hierRoot1" presStyleCnt="0">
        <dgm:presLayoutVars>
          <dgm:hierBranch val="init"/>
        </dgm:presLayoutVars>
      </dgm:prSet>
      <dgm:spPr/>
    </dgm:pt>
    <dgm:pt modelId="{9CC0FB7D-DE1D-4635-B2A0-B7B0AB7D6198}" type="pres">
      <dgm:prSet presAssocID="{3A426305-D3FB-4333-B248-054A58C2C9F9}" presName="rootComposite1" presStyleCnt="0"/>
      <dgm:spPr/>
    </dgm:pt>
    <dgm:pt modelId="{79286268-3E00-4CAE-B8FD-C367AB395E72}" type="pres">
      <dgm:prSet presAssocID="{3A426305-D3FB-4333-B248-054A58C2C9F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BE6E74-F217-4A68-A4D4-90FC7736AC2C}" type="pres">
      <dgm:prSet presAssocID="{3A426305-D3FB-4333-B248-054A58C2C9F9}" presName="topArc1" presStyleLbl="parChTrans1D1" presStyleIdx="0" presStyleCnt="16"/>
      <dgm:spPr/>
    </dgm:pt>
    <dgm:pt modelId="{A6A6540D-774F-4F4F-8FF6-121DEE31C50F}" type="pres">
      <dgm:prSet presAssocID="{3A426305-D3FB-4333-B248-054A58C2C9F9}" presName="bottomArc1" presStyleLbl="parChTrans1D1" presStyleIdx="1" presStyleCnt="16"/>
      <dgm:spPr/>
    </dgm:pt>
    <dgm:pt modelId="{387F1EE0-3F48-42E6-AE1D-F4E81039DB0C}" type="pres">
      <dgm:prSet presAssocID="{3A426305-D3FB-4333-B248-054A58C2C9F9}" presName="topConnNode1" presStyleLbl="node1" presStyleIdx="0" presStyleCnt="0"/>
      <dgm:spPr/>
      <dgm:t>
        <a:bodyPr/>
        <a:lstStyle/>
        <a:p>
          <a:endParaRPr lang="pt-BR"/>
        </a:p>
      </dgm:t>
    </dgm:pt>
    <dgm:pt modelId="{37A4C7A2-6139-4053-9420-96FA7FF0F2BC}" type="pres">
      <dgm:prSet presAssocID="{3A426305-D3FB-4333-B248-054A58C2C9F9}" presName="hierChild2" presStyleCnt="0"/>
      <dgm:spPr/>
    </dgm:pt>
    <dgm:pt modelId="{8A1E87BE-D349-47B3-9D02-415048F698A6}" type="pres">
      <dgm:prSet presAssocID="{48544D00-F4EC-4AAD-9F2A-009E4D987537}" presName="Name28" presStyleLbl="parChTrans1D2" presStyleIdx="0" presStyleCnt="6"/>
      <dgm:spPr/>
      <dgm:t>
        <a:bodyPr/>
        <a:lstStyle/>
        <a:p>
          <a:endParaRPr lang="pt-BR"/>
        </a:p>
      </dgm:t>
    </dgm:pt>
    <dgm:pt modelId="{D9EC6EA8-428F-4F51-AEAB-215C5308F6E2}" type="pres">
      <dgm:prSet presAssocID="{A5741A2D-1C15-45B0-997D-5481A728AF4E}" presName="hierRoot2" presStyleCnt="0">
        <dgm:presLayoutVars>
          <dgm:hierBranch val="init"/>
        </dgm:presLayoutVars>
      </dgm:prSet>
      <dgm:spPr/>
    </dgm:pt>
    <dgm:pt modelId="{50748161-2032-4B71-9577-111339A8BC70}" type="pres">
      <dgm:prSet presAssocID="{A5741A2D-1C15-45B0-997D-5481A728AF4E}" presName="rootComposite2" presStyleCnt="0"/>
      <dgm:spPr/>
    </dgm:pt>
    <dgm:pt modelId="{3C49155E-F87D-4E14-9A4F-7694E4E3C276}" type="pres">
      <dgm:prSet presAssocID="{A5741A2D-1C15-45B0-997D-5481A728AF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2803D9-9DD8-442C-ABC0-009FB5FD9C3C}" type="pres">
      <dgm:prSet presAssocID="{A5741A2D-1C15-45B0-997D-5481A728AF4E}" presName="topArc2" presStyleLbl="parChTrans1D1" presStyleIdx="2" presStyleCnt="16"/>
      <dgm:spPr/>
    </dgm:pt>
    <dgm:pt modelId="{BA7D0050-7B15-4619-8220-D3197E2A4C55}" type="pres">
      <dgm:prSet presAssocID="{A5741A2D-1C15-45B0-997D-5481A728AF4E}" presName="bottomArc2" presStyleLbl="parChTrans1D1" presStyleIdx="3" presStyleCnt="16"/>
      <dgm:spPr/>
    </dgm:pt>
    <dgm:pt modelId="{E930B7A2-6668-47A4-AC6C-72FB9E817398}" type="pres">
      <dgm:prSet presAssocID="{A5741A2D-1C15-45B0-997D-5481A728AF4E}" presName="topConnNode2" presStyleLbl="node2" presStyleIdx="0" presStyleCnt="0"/>
      <dgm:spPr/>
      <dgm:t>
        <a:bodyPr/>
        <a:lstStyle/>
        <a:p>
          <a:endParaRPr lang="pt-BR"/>
        </a:p>
      </dgm:t>
    </dgm:pt>
    <dgm:pt modelId="{1B6AFE1B-C4A7-4B69-ACB5-7518443E1576}" type="pres">
      <dgm:prSet presAssocID="{A5741A2D-1C15-45B0-997D-5481A728AF4E}" presName="hierChild4" presStyleCnt="0"/>
      <dgm:spPr/>
    </dgm:pt>
    <dgm:pt modelId="{3A5C2A1C-01BD-4E42-A2DE-582909879F72}" type="pres">
      <dgm:prSet presAssocID="{A5741A2D-1C15-45B0-997D-5481A728AF4E}" presName="hierChild5" presStyleCnt="0"/>
      <dgm:spPr/>
    </dgm:pt>
    <dgm:pt modelId="{39A18C14-E88D-4D1C-8A7F-BEF2E9B73A14}" type="pres">
      <dgm:prSet presAssocID="{4F6192FE-2064-4F5A-8C23-DB6B0CB72560}" presName="Name28" presStyleLbl="parChTrans1D2" presStyleIdx="1" presStyleCnt="6"/>
      <dgm:spPr/>
      <dgm:t>
        <a:bodyPr/>
        <a:lstStyle/>
        <a:p>
          <a:endParaRPr lang="pt-BR"/>
        </a:p>
      </dgm:t>
    </dgm:pt>
    <dgm:pt modelId="{399AA1C6-E2A2-4E03-B0C1-DFAA6B63B941}" type="pres">
      <dgm:prSet presAssocID="{0754F56D-E2B7-491A-8A0C-CD491C3E682F}" presName="hierRoot2" presStyleCnt="0">
        <dgm:presLayoutVars>
          <dgm:hierBranch val="init"/>
        </dgm:presLayoutVars>
      </dgm:prSet>
      <dgm:spPr/>
    </dgm:pt>
    <dgm:pt modelId="{7817351D-AE48-46BC-BFB1-0B20A6E04455}" type="pres">
      <dgm:prSet presAssocID="{0754F56D-E2B7-491A-8A0C-CD491C3E682F}" presName="rootComposite2" presStyleCnt="0"/>
      <dgm:spPr/>
    </dgm:pt>
    <dgm:pt modelId="{AE79713B-2369-42CE-9BA4-DF9EE72C0A33}" type="pres">
      <dgm:prSet presAssocID="{0754F56D-E2B7-491A-8A0C-CD491C3E682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CA0602-88EF-4C71-AB98-3C9234129795}" type="pres">
      <dgm:prSet presAssocID="{0754F56D-E2B7-491A-8A0C-CD491C3E682F}" presName="topArc2" presStyleLbl="parChTrans1D1" presStyleIdx="4" presStyleCnt="16"/>
      <dgm:spPr/>
    </dgm:pt>
    <dgm:pt modelId="{8DAFAE13-A558-45BA-9130-A5F28EC1D39B}" type="pres">
      <dgm:prSet presAssocID="{0754F56D-E2B7-491A-8A0C-CD491C3E682F}" presName="bottomArc2" presStyleLbl="parChTrans1D1" presStyleIdx="5" presStyleCnt="16"/>
      <dgm:spPr/>
    </dgm:pt>
    <dgm:pt modelId="{9589D2ED-5B08-4F23-92F6-41B0106D57D4}" type="pres">
      <dgm:prSet presAssocID="{0754F56D-E2B7-491A-8A0C-CD491C3E682F}" presName="topConnNode2" presStyleLbl="node2" presStyleIdx="0" presStyleCnt="0"/>
      <dgm:spPr/>
      <dgm:t>
        <a:bodyPr/>
        <a:lstStyle/>
        <a:p>
          <a:endParaRPr lang="pt-BR"/>
        </a:p>
      </dgm:t>
    </dgm:pt>
    <dgm:pt modelId="{BA5F28F7-2660-4A6D-95CE-7E596872CE91}" type="pres">
      <dgm:prSet presAssocID="{0754F56D-E2B7-491A-8A0C-CD491C3E682F}" presName="hierChild4" presStyleCnt="0"/>
      <dgm:spPr/>
    </dgm:pt>
    <dgm:pt modelId="{E213516C-F1FB-4C02-A9DD-4A609693AFD3}" type="pres">
      <dgm:prSet presAssocID="{0754F56D-E2B7-491A-8A0C-CD491C3E682F}" presName="hierChild5" presStyleCnt="0"/>
      <dgm:spPr/>
    </dgm:pt>
    <dgm:pt modelId="{D234394C-1094-49C2-B2CE-D25B8295FCA3}" type="pres">
      <dgm:prSet presAssocID="{27C34138-3430-4FF9-875E-C5D716BDF0A6}" presName="Name28" presStyleLbl="parChTrans1D2" presStyleIdx="2" presStyleCnt="6"/>
      <dgm:spPr/>
      <dgm:t>
        <a:bodyPr/>
        <a:lstStyle/>
        <a:p>
          <a:endParaRPr lang="pt-BR"/>
        </a:p>
      </dgm:t>
    </dgm:pt>
    <dgm:pt modelId="{1DEECC5A-CC4F-4653-9491-6273BC20DEC0}" type="pres">
      <dgm:prSet presAssocID="{B91858CB-561F-40C6-B002-159DF1279E01}" presName="hierRoot2" presStyleCnt="0">
        <dgm:presLayoutVars>
          <dgm:hierBranch val="init"/>
        </dgm:presLayoutVars>
      </dgm:prSet>
      <dgm:spPr/>
    </dgm:pt>
    <dgm:pt modelId="{F54B501F-C241-4181-9019-7344390B9CB0}" type="pres">
      <dgm:prSet presAssocID="{B91858CB-561F-40C6-B002-159DF1279E01}" presName="rootComposite2" presStyleCnt="0"/>
      <dgm:spPr/>
    </dgm:pt>
    <dgm:pt modelId="{46774FB0-97E2-4112-8242-B677BF0DF986}" type="pres">
      <dgm:prSet presAssocID="{B91858CB-561F-40C6-B002-159DF1279E0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4D2704-9199-4C86-8522-0C8D7687AE6F}" type="pres">
      <dgm:prSet presAssocID="{B91858CB-561F-40C6-B002-159DF1279E01}" presName="topArc2" presStyleLbl="parChTrans1D1" presStyleIdx="6" presStyleCnt="16"/>
      <dgm:spPr/>
    </dgm:pt>
    <dgm:pt modelId="{AD930198-EE9F-49FA-98E2-91E73C348A1B}" type="pres">
      <dgm:prSet presAssocID="{B91858CB-561F-40C6-B002-159DF1279E01}" presName="bottomArc2" presStyleLbl="parChTrans1D1" presStyleIdx="7" presStyleCnt="16"/>
      <dgm:spPr/>
    </dgm:pt>
    <dgm:pt modelId="{54C59302-897C-4C02-8B2A-2877DB54082B}" type="pres">
      <dgm:prSet presAssocID="{B91858CB-561F-40C6-B002-159DF1279E01}" presName="topConnNode2" presStyleLbl="node2" presStyleIdx="0" presStyleCnt="0"/>
      <dgm:spPr/>
      <dgm:t>
        <a:bodyPr/>
        <a:lstStyle/>
        <a:p>
          <a:endParaRPr lang="pt-BR"/>
        </a:p>
      </dgm:t>
    </dgm:pt>
    <dgm:pt modelId="{6451E71F-03AB-49FF-BB34-DBB021516528}" type="pres">
      <dgm:prSet presAssocID="{B91858CB-561F-40C6-B002-159DF1279E01}" presName="hierChild4" presStyleCnt="0"/>
      <dgm:spPr/>
    </dgm:pt>
    <dgm:pt modelId="{A526F2A2-2ECA-40A8-B5FB-3D8FF51E8EF1}" type="pres">
      <dgm:prSet presAssocID="{B91858CB-561F-40C6-B002-159DF1279E01}" presName="hierChild5" presStyleCnt="0"/>
      <dgm:spPr/>
    </dgm:pt>
    <dgm:pt modelId="{124F52ED-1942-4B18-A36C-E43637CC0D8F}" type="pres">
      <dgm:prSet presAssocID="{3A426305-D3FB-4333-B248-054A58C2C9F9}" presName="hierChild3" presStyleCnt="0"/>
      <dgm:spPr/>
    </dgm:pt>
    <dgm:pt modelId="{F8AA1B92-0FD7-4787-8FC1-AB3E94DD3ADE}" type="pres">
      <dgm:prSet presAssocID="{E7BAF057-6E61-4E79-8920-25739BFD62EF}" presName="hierRoot1" presStyleCnt="0">
        <dgm:presLayoutVars>
          <dgm:hierBranch val="init"/>
        </dgm:presLayoutVars>
      </dgm:prSet>
      <dgm:spPr/>
    </dgm:pt>
    <dgm:pt modelId="{4BDF7172-9B33-4832-A0D8-D9328E389D52}" type="pres">
      <dgm:prSet presAssocID="{E7BAF057-6E61-4E79-8920-25739BFD62EF}" presName="rootComposite1" presStyleCnt="0"/>
      <dgm:spPr/>
    </dgm:pt>
    <dgm:pt modelId="{2946E4A1-C7B4-4B77-B735-C6D8DFB32B01}" type="pres">
      <dgm:prSet presAssocID="{E7BAF057-6E61-4E79-8920-25739BFD62E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2A168A-8286-4CE0-81C1-833A39D18F8E}" type="pres">
      <dgm:prSet presAssocID="{E7BAF057-6E61-4E79-8920-25739BFD62EF}" presName="topArc1" presStyleLbl="parChTrans1D1" presStyleIdx="8" presStyleCnt="16"/>
      <dgm:spPr/>
    </dgm:pt>
    <dgm:pt modelId="{A00CCA2F-3BC9-4FC5-91F9-E87813B1953D}" type="pres">
      <dgm:prSet presAssocID="{E7BAF057-6E61-4E79-8920-25739BFD62EF}" presName="bottomArc1" presStyleLbl="parChTrans1D1" presStyleIdx="9" presStyleCnt="16"/>
      <dgm:spPr/>
    </dgm:pt>
    <dgm:pt modelId="{DE240105-277C-48D5-A753-A140D2F54149}" type="pres">
      <dgm:prSet presAssocID="{E7BAF057-6E61-4E79-8920-25739BFD62EF}" presName="topConnNode1" presStyleLbl="node1" presStyleIdx="0" presStyleCnt="0"/>
      <dgm:spPr/>
      <dgm:t>
        <a:bodyPr/>
        <a:lstStyle/>
        <a:p>
          <a:endParaRPr lang="pt-BR"/>
        </a:p>
      </dgm:t>
    </dgm:pt>
    <dgm:pt modelId="{1ED7A46B-FF1A-47F6-80F9-BC00974679D7}" type="pres">
      <dgm:prSet presAssocID="{E7BAF057-6E61-4E79-8920-25739BFD62EF}" presName="hierChild2" presStyleCnt="0"/>
      <dgm:spPr/>
    </dgm:pt>
    <dgm:pt modelId="{5AD43F52-6A82-4F3F-9B44-9548D4C93E32}" type="pres">
      <dgm:prSet presAssocID="{677BF9D6-A105-4773-8EC2-3E20153F81CF}" presName="Name28" presStyleLbl="parChTrans1D2" presStyleIdx="3" presStyleCnt="6"/>
      <dgm:spPr/>
      <dgm:t>
        <a:bodyPr/>
        <a:lstStyle/>
        <a:p>
          <a:endParaRPr lang="pt-BR"/>
        </a:p>
      </dgm:t>
    </dgm:pt>
    <dgm:pt modelId="{9625DA64-3603-43C8-9255-8AE637FF11D3}" type="pres">
      <dgm:prSet presAssocID="{875E61B9-3A87-4556-97D8-814B40D1CE58}" presName="hierRoot2" presStyleCnt="0">
        <dgm:presLayoutVars>
          <dgm:hierBranch val="init"/>
        </dgm:presLayoutVars>
      </dgm:prSet>
      <dgm:spPr/>
    </dgm:pt>
    <dgm:pt modelId="{51FE1C0B-3BBD-4417-9E29-626418BDF86E}" type="pres">
      <dgm:prSet presAssocID="{875E61B9-3A87-4556-97D8-814B40D1CE58}" presName="rootComposite2" presStyleCnt="0"/>
      <dgm:spPr/>
    </dgm:pt>
    <dgm:pt modelId="{C0EF4AF5-8E0F-4526-884F-C85723C9BD37}" type="pres">
      <dgm:prSet presAssocID="{875E61B9-3A87-4556-97D8-814B40D1CE5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12094B-794D-4744-A51A-081B61FA48F7}" type="pres">
      <dgm:prSet presAssocID="{875E61B9-3A87-4556-97D8-814B40D1CE58}" presName="topArc2" presStyleLbl="parChTrans1D1" presStyleIdx="10" presStyleCnt="16"/>
      <dgm:spPr/>
    </dgm:pt>
    <dgm:pt modelId="{3EA768F8-B780-433B-8C8F-D2D8BF68AF73}" type="pres">
      <dgm:prSet presAssocID="{875E61B9-3A87-4556-97D8-814B40D1CE58}" presName="bottomArc2" presStyleLbl="parChTrans1D1" presStyleIdx="11" presStyleCnt="16"/>
      <dgm:spPr/>
    </dgm:pt>
    <dgm:pt modelId="{27BA088C-3C55-419B-A3F0-3D8A68434A73}" type="pres">
      <dgm:prSet presAssocID="{875E61B9-3A87-4556-97D8-814B40D1CE58}" presName="topConnNode2" presStyleLbl="node2" presStyleIdx="0" presStyleCnt="0"/>
      <dgm:spPr/>
      <dgm:t>
        <a:bodyPr/>
        <a:lstStyle/>
        <a:p>
          <a:endParaRPr lang="pt-BR"/>
        </a:p>
      </dgm:t>
    </dgm:pt>
    <dgm:pt modelId="{3A96FEF4-4177-4E90-95EC-2EC25D132F51}" type="pres">
      <dgm:prSet presAssocID="{875E61B9-3A87-4556-97D8-814B40D1CE58}" presName="hierChild4" presStyleCnt="0"/>
      <dgm:spPr/>
    </dgm:pt>
    <dgm:pt modelId="{21B942EC-2D94-46D3-A2F9-B99318E97616}" type="pres">
      <dgm:prSet presAssocID="{875E61B9-3A87-4556-97D8-814B40D1CE58}" presName="hierChild5" presStyleCnt="0"/>
      <dgm:spPr/>
    </dgm:pt>
    <dgm:pt modelId="{18CC98AC-20B3-4BE9-AD48-DE04B42B5C80}" type="pres">
      <dgm:prSet presAssocID="{1A7A1164-8C98-4FCF-BAFF-64829FABE587}" presName="Name28" presStyleLbl="parChTrans1D2" presStyleIdx="4" presStyleCnt="6"/>
      <dgm:spPr/>
      <dgm:t>
        <a:bodyPr/>
        <a:lstStyle/>
        <a:p>
          <a:endParaRPr lang="pt-BR"/>
        </a:p>
      </dgm:t>
    </dgm:pt>
    <dgm:pt modelId="{BBA66251-3A4E-4B38-A955-BB890E734AC1}" type="pres">
      <dgm:prSet presAssocID="{CEE10A63-7E7A-49D1-91B1-60F8A1412822}" presName="hierRoot2" presStyleCnt="0">
        <dgm:presLayoutVars>
          <dgm:hierBranch val="init"/>
        </dgm:presLayoutVars>
      </dgm:prSet>
      <dgm:spPr/>
    </dgm:pt>
    <dgm:pt modelId="{D22A54EC-35F9-4CAB-9BB7-DEDF23A195A8}" type="pres">
      <dgm:prSet presAssocID="{CEE10A63-7E7A-49D1-91B1-60F8A1412822}" presName="rootComposite2" presStyleCnt="0"/>
      <dgm:spPr/>
    </dgm:pt>
    <dgm:pt modelId="{7BA350EA-CB57-44AE-AFDD-472384F00529}" type="pres">
      <dgm:prSet presAssocID="{CEE10A63-7E7A-49D1-91B1-60F8A141282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66316A-F21A-441D-96F9-637E279BD74D}" type="pres">
      <dgm:prSet presAssocID="{CEE10A63-7E7A-49D1-91B1-60F8A1412822}" presName="topArc2" presStyleLbl="parChTrans1D1" presStyleIdx="12" presStyleCnt="16"/>
      <dgm:spPr/>
    </dgm:pt>
    <dgm:pt modelId="{4CE33333-81A1-41B7-B87D-637B23E2B78C}" type="pres">
      <dgm:prSet presAssocID="{CEE10A63-7E7A-49D1-91B1-60F8A1412822}" presName="bottomArc2" presStyleLbl="parChTrans1D1" presStyleIdx="13" presStyleCnt="16"/>
      <dgm:spPr/>
    </dgm:pt>
    <dgm:pt modelId="{B3986E6B-9C4F-4B2D-B90A-74C6C38F6296}" type="pres">
      <dgm:prSet presAssocID="{CEE10A63-7E7A-49D1-91B1-60F8A1412822}" presName="topConnNode2" presStyleLbl="node2" presStyleIdx="0" presStyleCnt="0"/>
      <dgm:spPr/>
      <dgm:t>
        <a:bodyPr/>
        <a:lstStyle/>
        <a:p>
          <a:endParaRPr lang="pt-BR"/>
        </a:p>
      </dgm:t>
    </dgm:pt>
    <dgm:pt modelId="{3BBA88B4-EC81-42F8-8146-6199B135DAC4}" type="pres">
      <dgm:prSet presAssocID="{CEE10A63-7E7A-49D1-91B1-60F8A1412822}" presName="hierChild4" presStyleCnt="0"/>
      <dgm:spPr/>
    </dgm:pt>
    <dgm:pt modelId="{127C6B2A-74CA-4B28-B218-1BB4EF9E52E8}" type="pres">
      <dgm:prSet presAssocID="{CEE10A63-7E7A-49D1-91B1-60F8A1412822}" presName="hierChild5" presStyleCnt="0"/>
      <dgm:spPr/>
    </dgm:pt>
    <dgm:pt modelId="{DFB0C075-6655-4EEE-ACC1-0E79E57F2554}" type="pres">
      <dgm:prSet presAssocID="{38B1173A-C9A9-4C4A-8C8D-E033A308E8C3}" presName="Name28" presStyleLbl="parChTrans1D2" presStyleIdx="5" presStyleCnt="6"/>
      <dgm:spPr/>
      <dgm:t>
        <a:bodyPr/>
        <a:lstStyle/>
        <a:p>
          <a:endParaRPr lang="pt-BR"/>
        </a:p>
      </dgm:t>
    </dgm:pt>
    <dgm:pt modelId="{A7920398-73FA-4D98-AF35-8966DC41B90A}" type="pres">
      <dgm:prSet presAssocID="{EB6D6F73-3194-4FED-8321-105C0F40C0E9}" presName="hierRoot2" presStyleCnt="0">
        <dgm:presLayoutVars>
          <dgm:hierBranch val="init"/>
        </dgm:presLayoutVars>
      </dgm:prSet>
      <dgm:spPr/>
    </dgm:pt>
    <dgm:pt modelId="{DC5F35A1-0EDE-4100-80D1-B5F1DFBB6CDE}" type="pres">
      <dgm:prSet presAssocID="{EB6D6F73-3194-4FED-8321-105C0F40C0E9}" presName="rootComposite2" presStyleCnt="0"/>
      <dgm:spPr/>
    </dgm:pt>
    <dgm:pt modelId="{3A5C07BF-9676-49C8-B91F-EB60319AF391}" type="pres">
      <dgm:prSet presAssocID="{EB6D6F73-3194-4FED-8321-105C0F40C0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F2D20C-117E-439A-977D-B184FCE76865}" type="pres">
      <dgm:prSet presAssocID="{EB6D6F73-3194-4FED-8321-105C0F40C0E9}" presName="topArc2" presStyleLbl="parChTrans1D1" presStyleIdx="14" presStyleCnt="16"/>
      <dgm:spPr/>
    </dgm:pt>
    <dgm:pt modelId="{071D5DF2-012B-4808-87CD-961B2308B6C5}" type="pres">
      <dgm:prSet presAssocID="{EB6D6F73-3194-4FED-8321-105C0F40C0E9}" presName="bottomArc2" presStyleLbl="parChTrans1D1" presStyleIdx="15" presStyleCnt="16"/>
      <dgm:spPr/>
    </dgm:pt>
    <dgm:pt modelId="{4EF6F0B3-0B48-4700-B5C7-E4518D2A5662}" type="pres">
      <dgm:prSet presAssocID="{EB6D6F73-3194-4FED-8321-105C0F40C0E9}" presName="topConnNode2" presStyleLbl="node2" presStyleIdx="0" presStyleCnt="0"/>
      <dgm:spPr/>
      <dgm:t>
        <a:bodyPr/>
        <a:lstStyle/>
        <a:p>
          <a:endParaRPr lang="pt-BR"/>
        </a:p>
      </dgm:t>
    </dgm:pt>
    <dgm:pt modelId="{1A6615CD-3917-4BAA-8C43-98FF100B91FB}" type="pres">
      <dgm:prSet presAssocID="{EB6D6F73-3194-4FED-8321-105C0F40C0E9}" presName="hierChild4" presStyleCnt="0"/>
      <dgm:spPr/>
    </dgm:pt>
    <dgm:pt modelId="{8A1B2A64-04F8-4BAB-82E3-E16F26B6D675}" type="pres">
      <dgm:prSet presAssocID="{EB6D6F73-3194-4FED-8321-105C0F40C0E9}" presName="hierChild5" presStyleCnt="0"/>
      <dgm:spPr/>
    </dgm:pt>
    <dgm:pt modelId="{E45AC1E8-E632-4C11-B67F-45E0BD809E97}" type="pres">
      <dgm:prSet presAssocID="{E7BAF057-6E61-4E79-8920-25739BFD62EF}" presName="hierChild3" presStyleCnt="0"/>
      <dgm:spPr/>
    </dgm:pt>
  </dgm:ptLst>
  <dgm:cxnLst>
    <dgm:cxn modelId="{C37B2968-CFF9-4EFA-887A-C4E3D25BA4A4}" type="presOf" srcId="{3A426305-D3FB-4333-B248-054A58C2C9F9}" destId="{79286268-3E00-4CAE-B8FD-C367AB395E72}" srcOrd="0" destOrd="0" presId="urn:microsoft.com/office/officeart/2008/layout/HalfCircleOrganizationChart"/>
    <dgm:cxn modelId="{D47718A3-6AF3-4F43-9F1F-171338DB3468}" srcId="{AF463588-6810-4901-B117-E6ECC47A57F0}" destId="{E7BAF057-6E61-4E79-8920-25739BFD62EF}" srcOrd="1" destOrd="0" parTransId="{ADC08B57-CC1B-4C60-B08B-FF300512BDB9}" sibTransId="{629923D5-6F48-4AB5-9051-B99C9C4E9540}"/>
    <dgm:cxn modelId="{7FA3C67D-105C-4405-81A6-F0368B3A8583}" srcId="{AF463588-6810-4901-B117-E6ECC47A57F0}" destId="{3A426305-D3FB-4333-B248-054A58C2C9F9}" srcOrd="0" destOrd="0" parTransId="{9860F25F-D97E-4EFA-90C0-23BC3C47D939}" sibTransId="{FF8131BA-7E71-4648-A806-8FC4ED882263}"/>
    <dgm:cxn modelId="{172E427F-D527-4E44-A3B8-448A596464C9}" type="presOf" srcId="{EB6D6F73-3194-4FED-8321-105C0F40C0E9}" destId="{4EF6F0B3-0B48-4700-B5C7-E4518D2A5662}" srcOrd="1" destOrd="0" presId="urn:microsoft.com/office/officeart/2008/layout/HalfCircleOrganizationChart"/>
    <dgm:cxn modelId="{3035D0C9-9506-480B-BB8C-9CE4390D9265}" type="presOf" srcId="{48544D00-F4EC-4AAD-9F2A-009E4D987537}" destId="{8A1E87BE-D349-47B3-9D02-415048F698A6}" srcOrd="0" destOrd="0" presId="urn:microsoft.com/office/officeart/2008/layout/HalfCircleOrganizationChart"/>
    <dgm:cxn modelId="{1B67BD0F-DCAA-44CC-8D4A-878BD410E95D}" type="presOf" srcId="{875E61B9-3A87-4556-97D8-814B40D1CE58}" destId="{27BA088C-3C55-419B-A3F0-3D8A68434A73}" srcOrd="1" destOrd="0" presId="urn:microsoft.com/office/officeart/2008/layout/HalfCircleOrganizationChart"/>
    <dgm:cxn modelId="{3F55F827-FEC1-4F7D-AAEC-2286D3E6902E}" type="presOf" srcId="{4F6192FE-2064-4F5A-8C23-DB6B0CB72560}" destId="{39A18C14-E88D-4D1C-8A7F-BEF2E9B73A14}" srcOrd="0" destOrd="0" presId="urn:microsoft.com/office/officeart/2008/layout/HalfCircleOrganizationChart"/>
    <dgm:cxn modelId="{109ED62D-9E5F-428A-90FB-1C572906A573}" type="presOf" srcId="{875E61B9-3A87-4556-97D8-814B40D1CE58}" destId="{C0EF4AF5-8E0F-4526-884F-C85723C9BD37}" srcOrd="0" destOrd="0" presId="urn:microsoft.com/office/officeart/2008/layout/HalfCircleOrganizationChart"/>
    <dgm:cxn modelId="{EEF56DDA-3DD4-4373-AC74-56A1EC4A51C3}" srcId="{E7BAF057-6E61-4E79-8920-25739BFD62EF}" destId="{EB6D6F73-3194-4FED-8321-105C0F40C0E9}" srcOrd="2" destOrd="0" parTransId="{38B1173A-C9A9-4C4A-8C8D-E033A308E8C3}" sibTransId="{9D77C72B-1387-4041-B6FD-AB55A074EFFC}"/>
    <dgm:cxn modelId="{C48BCAF1-1D3F-42A9-B290-8ABA68DA05F6}" type="presOf" srcId="{B91858CB-561F-40C6-B002-159DF1279E01}" destId="{46774FB0-97E2-4112-8242-B677BF0DF986}" srcOrd="0" destOrd="0" presId="urn:microsoft.com/office/officeart/2008/layout/HalfCircleOrganizationChart"/>
    <dgm:cxn modelId="{1A481D28-72E6-4B66-A183-CA8BA9A10587}" type="presOf" srcId="{1A7A1164-8C98-4FCF-BAFF-64829FABE587}" destId="{18CC98AC-20B3-4BE9-AD48-DE04B42B5C80}" srcOrd="0" destOrd="0" presId="urn:microsoft.com/office/officeart/2008/layout/HalfCircleOrganizationChart"/>
    <dgm:cxn modelId="{95414A01-68CF-4877-8D62-08BFBCB848DD}" type="presOf" srcId="{677BF9D6-A105-4773-8EC2-3E20153F81CF}" destId="{5AD43F52-6A82-4F3F-9B44-9548D4C93E32}" srcOrd="0" destOrd="0" presId="urn:microsoft.com/office/officeart/2008/layout/HalfCircleOrganizationChart"/>
    <dgm:cxn modelId="{B1B87E34-DCE6-4E76-86B9-CC56DC6B33EB}" type="presOf" srcId="{CEE10A63-7E7A-49D1-91B1-60F8A1412822}" destId="{B3986E6B-9C4F-4B2D-B90A-74C6C38F6296}" srcOrd="1" destOrd="0" presId="urn:microsoft.com/office/officeart/2008/layout/HalfCircleOrganizationChart"/>
    <dgm:cxn modelId="{AA7BC004-B11C-47A6-BE09-EF819B3BC3F6}" type="presOf" srcId="{AF463588-6810-4901-B117-E6ECC47A57F0}" destId="{5C9CCE13-9A0E-47DA-B26A-28250F74ED92}" srcOrd="0" destOrd="0" presId="urn:microsoft.com/office/officeart/2008/layout/HalfCircleOrganizationChart"/>
    <dgm:cxn modelId="{324AA113-39DA-42F5-A543-9262FE231ABE}" type="presOf" srcId="{A5741A2D-1C15-45B0-997D-5481A728AF4E}" destId="{E930B7A2-6668-47A4-AC6C-72FB9E817398}" srcOrd="1" destOrd="0" presId="urn:microsoft.com/office/officeart/2008/layout/HalfCircleOrganizationChart"/>
    <dgm:cxn modelId="{3B984426-E400-4EB3-88AF-9FD69B90A647}" srcId="{3A426305-D3FB-4333-B248-054A58C2C9F9}" destId="{0754F56D-E2B7-491A-8A0C-CD491C3E682F}" srcOrd="1" destOrd="0" parTransId="{4F6192FE-2064-4F5A-8C23-DB6B0CB72560}" sibTransId="{F4CCB85A-A4D1-45D1-B5D8-D05C7327C0F2}"/>
    <dgm:cxn modelId="{7E1ADB74-63DD-4184-9058-4E91316E4FDA}" srcId="{3A426305-D3FB-4333-B248-054A58C2C9F9}" destId="{B91858CB-561F-40C6-B002-159DF1279E01}" srcOrd="2" destOrd="0" parTransId="{27C34138-3430-4FF9-875E-C5D716BDF0A6}" sibTransId="{E72B3BAB-F7BA-4409-BA0F-B1913B39096D}"/>
    <dgm:cxn modelId="{B880686D-37B0-4B3E-A3AA-7BFB263A27FA}" srcId="{E7BAF057-6E61-4E79-8920-25739BFD62EF}" destId="{CEE10A63-7E7A-49D1-91B1-60F8A1412822}" srcOrd="1" destOrd="0" parTransId="{1A7A1164-8C98-4FCF-BAFF-64829FABE587}" sibTransId="{E857AB86-92C2-4352-890D-5390907922C9}"/>
    <dgm:cxn modelId="{9DAF8FE8-18FE-401B-BD7C-536B66D281BF}" type="presOf" srcId="{EB6D6F73-3194-4FED-8321-105C0F40C0E9}" destId="{3A5C07BF-9676-49C8-B91F-EB60319AF391}" srcOrd="0" destOrd="0" presId="urn:microsoft.com/office/officeart/2008/layout/HalfCircleOrganizationChart"/>
    <dgm:cxn modelId="{74ECE175-3D43-41D5-B33E-B21D0B9DEECB}" type="presOf" srcId="{27C34138-3430-4FF9-875E-C5D716BDF0A6}" destId="{D234394C-1094-49C2-B2CE-D25B8295FCA3}" srcOrd="0" destOrd="0" presId="urn:microsoft.com/office/officeart/2008/layout/HalfCircleOrganizationChart"/>
    <dgm:cxn modelId="{EE780D0F-3C2D-4FC9-A775-E6499751E145}" type="presOf" srcId="{CEE10A63-7E7A-49D1-91B1-60F8A1412822}" destId="{7BA350EA-CB57-44AE-AFDD-472384F00529}" srcOrd="0" destOrd="0" presId="urn:microsoft.com/office/officeart/2008/layout/HalfCircleOrganizationChart"/>
    <dgm:cxn modelId="{F829A8DD-5899-4E96-B773-7FDEE9439B2A}" type="presOf" srcId="{B91858CB-561F-40C6-B002-159DF1279E01}" destId="{54C59302-897C-4C02-8B2A-2877DB54082B}" srcOrd="1" destOrd="0" presId="urn:microsoft.com/office/officeart/2008/layout/HalfCircleOrganizationChart"/>
    <dgm:cxn modelId="{EF9F873E-3361-48F5-8DB7-93DE12A885A4}" srcId="{E7BAF057-6E61-4E79-8920-25739BFD62EF}" destId="{875E61B9-3A87-4556-97D8-814B40D1CE58}" srcOrd="0" destOrd="0" parTransId="{677BF9D6-A105-4773-8EC2-3E20153F81CF}" sibTransId="{0C2457A1-DA5A-47EC-8AD9-8F22B94DBAFA}"/>
    <dgm:cxn modelId="{1B30AAD4-B39A-4CF5-862F-98E6B65123F1}" type="presOf" srcId="{3A426305-D3FB-4333-B248-054A58C2C9F9}" destId="{387F1EE0-3F48-42E6-AE1D-F4E81039DB0C}" srcOrd="1" destOrd="0" presId="urn:microsoft.com/office/officeart/2008/layout/HalfCircleOrganizationChart"/>
    <dgm:cxn modelId="{2AA83791-9374-4115-8A68-D606727AFE6E}" type="presOf" srcId="{0754F56D-E2B7-491A-8A0C-CD491C3E682F}" destId="{9589D2ED-5B08-4F23-92F6-41B0106D57D4}" srcOrd="1" destOrd="0" presId="urn:microsoft.com/office/officeart/2008/layout/HalfCircleOrganizationChart"/>
    <dgm:cxn modelId="{EF2A20FD-DCD5-46E6-92E4-4DDEE36C3ACE}" srcId="{3A426305-D3FB-4333-B248-054A58C2C9F9}" destId="{A5741A2D-1C15-45B0-997D-5481A728AF4E}" srcOrd="0" destOrd="0" parTransId="{48544D00-F4EC-4AAD-9F2A-009E4D987537}" sibTransId="{612C06D9-B365-4AD2-808E-A46AAB438F02}"/>
    <dgm:cxn modelId="{2846729E-F490-4BFF-9691-E08F38A5F0AB}" type="presOf" srcId="{0754F56D-E2B7-491A-8A0C-CD491C3E682F}" destId="{AE79713B-2369-42CE-9BA4-DF9EE72C0A33}" srcOrd="0" destOrd="0" presId="urn:microsoft.com/office/officeart/2008/layout/HalfCircleOrganizationChart"/>
    <dgm:cxn modelId="{676BDD56-31EF-41E9-BF43-C14186D5073A}" type="presOf" srcId="{E7BAF057-6E61-4E79-8920-25739BFD62EF}" destId="{DE240105-277C-48D5-A753-A140D2F54149}" srcOrd="1" destOrd="0" presId="urn:microsoft.com/office/officeart/2008/layout/HalfCircleOrganizationChart"/>
    <dgm:cxn modelId="{0DCD7280-101C-48E7-8301-C38B6CEBD8F6}" type="presOf" srcId="{E7BAF057-6E61-4E79-8920-25739BFD62EF}" destId="{2946E4A1-C7B4-4B77-B735-C6D8DFB32B01}" srcOrd="0" destOrd="0" presId="urn:microsoft.com/office/officeart/2008/layout/HalfCircleOrganizationChart"/>
    <dgm:cxn modelId="{9F9A5A1C-C5AB-420A-AA81-3CF53949F59C}" type="presOf" srcId="{A5741A2D-1C15-45B0-997D-5481A728AF4E}" destId="{3C49155E-F87D-4E14-9A4F-7694E4E3C276}" srcOrd="0" destOrd="0" presId="urn:microsoft.com/office/officeart/2008/layout/HalfCircleOrganizationChart"/>
    <dgm:cxn modelId="{3E0C21F5-F5AC-4A5C-AEDC-5808AB36579F}" type="presOf" srcId="{38B1173A-C9A9-4C4A-8C8D-E033A308E8C3}" destId="{DFB0C075-6655-4EEE-ACC1-0E79E57F2554}" srcOrd="0" destOrd="0" presId="urn:microsoft.com/office/officeart/2008/layout/HalfCircleOrganizationChart"/>
    <dgm:cxn modelId="{35CB29D1-3A13-44BB-985A-1D4DD73E09BC}" type="presParOf" srcId="{5C9CCE13-9A0E-47DA-B26A-28250F74ED92}" destId="{ED42585D-8516-4952-8858-6E4F6B322CE1}" srcOrd="0" destOrd="0" presId="urn:microsoft.com/office/officeart/2008/layout/HalfCircleOrganizationChart"/>
    <dgm:cxn modelId="{BA5EC935-94EE-453C-BFFF-42A4EF9605AA}" type="presParOf" srcId="{ED42585D-8516-4952-8858-6E4F6B322CE1}" destId="{9CC0FB7D-DE1D-4635-B2A0-B7B0AB7D6198}" srcOrd="0" destOrd="0" presId="urn:microsoft.com/office/officeart/2008/layout/HalfCircleOrganizationChart"/>
    <dgm:cxn modelId="{8E9E188B-69EF-4252-A84D-C2BBA1FFD46E}" type="presParOf" srcId="{9CC0FB7D-DE1D-4635-B2A0-B7B0AB7D6198}" destId="{79286268-3E00-4CAE-B8FD-C367AB395E72}" srcOrd="0" destOrd="0" presId="urn:microsoft.com/office/officeart/2008/layout/HalfCircleOrganizationChart"/>
    <dgm:cxn modelId="{FE85FD92-2949-40EC-AD68-19D6E723C0B9}" type="presParOf" srcId="{9CC0FB7D-DE1D-4635-B2A0-B7B0AB7D6198}" destId="{2BBE6E74-F217-4A68-A4D4-90FC7736AC2C}" srcOrd="1" destOrd="0" presId="urn:microsoft.com/office/officeart/2008/layout/HalfCircleOrganizationChart"/>
    <dgm:cxn modelId="{7A646611-CACC-4C76-B423-05874C0B3658}" type="presParOf" srcId="{9CC0FB7D-DE1D-4635-B2A0-B7B0AB7D6198}" destId="{A6A6540D-774F-4F4F-8FF6-121DEE31C50F}" srcOrd="2" destOrd="0" presId="urn:microsoft.com/office/officeart/2008/layout/HalfCircleOrganizationChart"/>
    <dgm:cxn modelId="{86438B13-2962-4009-875A-00F540DCF745}" type="presParOf" srcId="{9CC0FB7D-DE1D-4635-B2A0-B7B0AB7D6198}" destId="{387F1EE0-3F48-42E6-AE1D-F4E81039DB0C}" srcOrd="3" destOrd="0" presId="urn:microsoft.com/office/officeart/2008/layout/HalfCircleOrganizationChart"/>
    <dgm:cxn modelId="{967B7FFC-5AED-4C6F-803D-D10412CE1971}" type="presParOf" srcId="{ED42585D-8516-4952-8858-6E4F6B322CE1}" destId="{37A4C7A2-6139-4053-9420-96FA7FF0F2BC}" srcOrd="1" destOrd="0" presId="urn:microsoft.com/office/officeart/2008/layout/HalfCircleOrganizationChart"/>
    <dgm:cxn modelId="{783EBB00-9B46-4C0A-BA38-AFEE6908E231}" type="presParOf" srcId="{37A4C7A2-6139-4053-9420-96FA7FF0F2BC}" destId="{8A1E87BE-D349-47B3-9D02-415048F698A6}" srcOrd="0" destOrd="0" presId="urn:microsoft.com/office/officeart/2008/layout/HalfCircleOrganizationChart"/>
    <dgm:cxn modelId="{CCEA8D42-0D36-49EA-9126-285D517E986E}" type="presParOf" srcId="{37A4C7A2-6139-4053-9420-96FA7FF0F2BC}" destId="{D9EC6EA8-428F-4F51-AEAB-215C5308F6E2}" srcOrd="1" destOrd="0" presId="urn:microsoft.com/office/officeart/2008/layout/HalfCircleOrganizationChart"/>
    <dgm:cxn modelId="{1E30BC5D-D27C-4E68-A6CD-EFB0D2B26EE5}" type="presParOf" srcId="{D9EC6EA8-428F-4F51-AEAB-215C5308F6E2}" destId="{50748161-2032-4B71-9577-111339A8BC70}" srcOrd="0" destOrd="0" presId="urn:microsoft.com/office/officeart/2008/layout/HalfCircleOrganizationChart"/>
    <dgm:cxn modelId="{9CDE1C67-C263-4B40-82A0-19F5F61BC833}" type="presParOf" srcId="{50748161-2032-4B71-9577-111339A8BC70}" destId="{3C49155E-F87D-4E14-9A4F-7694E4E3C276}" srcOrd="0" destOrd="0" presId="urn:microsoft.com/office/officeart/2008/layout/HalfCircleOrganizationChart"/>
    <dgm:cxn modelId="{E4A10BE0-9AC2-48C7-974D-E8C2D371192F}" type="presParOf" srcId="{50748161-2032-4B71-9577-111339A8BC70}" destId="{EC2803D9-9DD8-442C-ABC0-009FB5FD9C3C}" srcOrd="1" destOrd="0" presId="urn:microsoft.com/office/officeart/2008/layout/HalfCircleOrganizationChart"/>
    <dgm:cxn modelId="{56231B16-F535-473B-ABB5-257A7942C1ED}" type="presParOf" srcId="{50748161-2032-4B71-9577-111339A8BC70}" destId="{BA7D0050-7B15-4619-8220-D3197E2A4C55}" srcOrd="2" destOrd="0" presId="urn:microsoft.com/office/officeart/2008/layout/HalfCircleOrganizationChart"/>
    <dgm:cxn modelId="{DCBA9042-59D3-447C-AF4F-827A4653C1D8}" type="presParOf" srcId="{50748161-2032-4B71-9577-111339A8BC70}" destId="{E930B7A2-6668-47A4-AC6C-72FB9E817398}" srcOrd="3" destOrd="0" presId="urn:microsoft.com/office/officeart/2008/layout/HalfCircleOrganizationChart"/>
    <dgm:cxn modelId="{C3F4CF97-3258-4265-A433-5FFD913286D4}" type="presParOf" srcId="{D9EC6EA8-428F-4F51-AEAB-215C5308F6E2}" destId="{1B6AFE1B-C4A7-4B69-ACB5-7518443E1576}" srcOrd="1" destOrd="0" presId="urn:microsoft.com/office/officeart/2008/layout/HalfCircleOrganizationChart"/>
    <dgm:cxn modelId="{67CB0B46-38FD-4B01-A914-834BC4E8BA9D}" type="presParOf" srcId="{D9EC6EA8-428F-4F51-AEAB-215C5308F6E2}" destId="{3A5C2A1C-01BD-4E42-A2DE-582909879F72}" srcOrd="2" destOrd="0" presId="urn:microsoft.com/office/officeart/2008/layout/HalfCircleOrganizationChart"/>
    <dgm:cxn modelId="{B106054E-3EBA-4969-9F48-6677FEC11A44}" type="presParOf" srcId="{37A4C7A2-6139-4053-9420-96FA7FF0F2BC}" destId="{39A18C14-E88D-4D1C-8A7F-BEF2E9B73A14}" srcOrd="2" destOrd="0" presId="urn:microsoft.com/office/officeart/2008/layout/HalfCircleOrganizationChart"/>
    <dgm:cxn modelId="{B1199E9A-F1D4-417A-95DA-FC1AFF93A0F9}" type="presParOf" srcId="{37A4C7A2-6139-4053-9420-96FA7FF0F2BC}" destId="{399AA1C6-E2A2-4E03-B0C1-DFAA6B63B941}" srcOrd="3" destOrd="0" presId="urn:microsoft.com/office/officeart/2008/layout/HalfCircleOrganizationChart"/>
    <dgm:cxn modelId="{B70168E8-CCFC-4625-A13C-9E9BF9C3F5C3}" type="presParOf" srcId="{399AA1C6-E2A2-4E03-B0C1-DFAA6B63B941}" destId="{7817351D-AE48-46BC-BFB1-0B20A6E04455}" srcOrd="0" destOrd="0" presId="urn:microsoft.com/office/officeart/2008/layout/HalfCircleOrganizationChart"/>
    <dgm:cxn modelId="{85C1108B-A1C0-4C55-9EBB-A7C08F5ED629}" type="presParOf" srcId="{7817351D-AE48-46BC-BFB1-0B20A6E04455}" destId="{AE79713B-2369-42CE-9BA4-DF9EE72C0A33}" srcOrd="0" destOrd="0" presId="urn:microsoft.com/office/officeart/2008/layout/HalfCircleOrganizationChart"/>
    <dgm:cxn modelId="{10124687-6B2F-48D3-BAA7-8210766A6015}" type="presParOf" srcId="{7817351D-AE48-46BC-BFB1-0B20A6E04455}" destId="{18CA0602-88EF-4C71-AB98-3C9234129795}" srcOrd="1" destOrd="0" presId="urn:microsoft.com/office/officeart/2008/layout/HalfCircleOrganizationChart"/>
    <dgm:cxn modelId="{C90C2DD8-16A4-4C12-BD98-FFB8F8284466}" type="presParOf" srcId="{7817351D-AE48-46BC-BFB1-0B20A6E04455}" destId="{8DAFAE13-A558-45BA-9130-A5F28EC1D39B}" srcOrd="2" destOrd="0" presId="urn:microsoft.com/office/officeart/2008/layout/HalfCircleOrganizationChart"/>
    <dgm:cxn modelId="{7BC6D51A-8934-42DB-9ADC-209C02B9D882}" type="presParOf" srcId="{7817351D-AE48-46BC-BFB1-0B20A6E04455}" destId="{9589D2ED-5B08-4F23-92F6-41B0106D57D4}" srcOrd="3" destOrd="0" presId="urn:microsoft.com/office/officeart/2008/layout/HalfCircleOrganizationChart"/>
    <dgm:cxn modelId="{C0CAF596-098B-4EDD-9185-D74FEF394645}" type="presParOf" srcId="{399AA1C6-E2A2-4E03-B0C1-DFAA6B63B941}" destId="{BA5F28F7-2660-4A6D-95CE-7E596872CE91}" srcOrd="1" destOrd="0" presId="urn:microsoft.com/office/officeart/2008/layout/HalfCircleOrganizationChart"/>
    <dgm:cxn modelId="{776DD5DE-05B4-4EC8-BDA1-EC186F156BDB}" type="presParOf" srcId="{399AA1C6-E2A2-4E03-B0C1-DFAA6B63B941}" destId="{E213516C-F1FB-4C02-A9DD-4A609693AFD3}" srcOrd="2" destOrd="0" presId="urn:microsoft.com/office/officeart/2008/layout/HalfCircleOrganizationChart"/>
    <dgm:cxn modelId="{10FFB9CF-D1FB-46C1-91C0-D5FBF7702489}" type="presParOf" srcId="{37A4C7A2-6139-4053-9420-96FA7FF0F2BC}" destId="{D234394C-1094-49C2-B2CE-D25B8295FCA3}" srcOrd="4" destOrd="0" presId="urn:microsoft.com/office/officeart/2008/layout/HalfCircleOrganizationChart"/>
    <dgm:cxn modelId="{7C6C05D1-CCB1-467B-A703-A01DFBFD1C71}" type="presParOf" srcId="{37A4C7A2-6139-4053-9420-96FA7FF0F2BC}" destId="{1DEECC5A-CC4F-4653-9491-6273BC20DEC0}" srcOrd="5" destOrd="0" presId="urn:microsoft.com/office/officeart/2008/layout/HalfCircleOrganizationChart"/>
    <dgm:cxn modelId="{56627BE4-8D36-4E1E-B19F-99EE261F65C9}" type="presParOf" srcId="{1DEECC5A-CC4F-4653-9491-6273BC20DEC0}" destId="{F54B501F-C241-4181-9019-7344390B9CB0}" srcOrd="0" destOrd="0" presId="urn:microsoft.com/office/officeart/2008/layout/HalfCircleOrganizationChart"/>
    <dgm:cxn modelId="{F7915B5C-6148-4703-B0F5-A0F1853934E1}" type="presParOf" srcId="{F54B501F-C241-4181-9019-7344390B9CB0}" destId="{46774FB0-97E2-4112-8242-B677BF0DF986}" srcOrd="0" destOrd="0" presId="urn:microsoft.com/office/officeart/2008/layout/HalfCircleOrganizationChart"/>
    <dgm:cxn modelId="{1BB8C5C8-FF95-42AE-B963-5F04DCBFFAE0}" type="presParOf" srcId="{F54B501F-C241-4181-9019-7344390B9CB0}" destId="{414D2704-9199-4C86-8522-0C8D7687AE6F}" srcOrd="1" destOrd="0" presId="urn:microsoft.com/office/officeart/2008/layout/HalfCircleOrganizationChart"/>
    <dgm:cxn modelId="{E84878B1-E0A1-465E-9562-AA6A4694A090}" type="presParOf" srcId="{F54B501F-C241-4181-9019-7344390B9CB0}" destId="{AD930198-EE9F-49FA-98E2-91E73C348A1B}" srcOrd="2" destOrd="0" presId="urn:microsoft.com/office/officeart/2008/layout/HalfCircleOrganizationChart"/>
    <dgm:cxn modelId="{A51AFD39-B687-4B93-A0C4-05A01A6F7E46}" type="presParOf" srcId="{F54B501F-C241-4181-9019-7344390B9CB0}" destId="{54C59302-897C-4C02-8B2A-2877DB54082B}" srcOrd="3" destOrd="0" presId="urn:microsoft.com/office/officeart/2008/layout/HalfCircleOrganizationChart"/>
    <dgm:cxn modelId="{7D5FD8B3-63E8-4D43-96F3-41E11C344312}" type="presParOf" srcId="{1DEECC5A-CC4F-4653-9491-6273BC20DEC0}" destId="{6451E71F-03AB-49FF-BB34-DBB021516528}" srcOrd="1" destOrd="0" presId="urn:microsoft.com/office/officeart/2008/layout/HalfCircleOrganizationChart"/>
    <dgm:cxn modelId="{58979EBD-6718-47CA-ABBF-D7F6A3F2D029}" type="presParOf" srcId="{1DEECC5A-CC4F-4653-9491-6273BC20DEC0}" destId="{A526F2A2-2ECA-40A8-B5FB-3D8FF51E8EF1}" srcOrd="2" destOrd="0" presId="urn:microsoft.com/office/officeart/2008/layout/HalfCircleOrganizationChart"/>
    <dgm:cxn modelId="{CF67EDF0-B0DC-4975-B69F-91C9B9860648}" type="presParOf" srcId="{ED42585D-8516-4952-8858-6E4F6B322CE1}" destId="{124F52ED-1942-4B18-A36C-E43637CC0D8F}" srcOrd="2" destOrd="0" presId="urn:microsoft.com/office/officeart/2008/layout/HalfCircleOrganizationChart"/>
    <dgm:cxn modelId="{4886C51F-73F8-48F1-8803-BF9D831CE82C}" type="presParOf" srcId="{5C9CCE13-9A0E-47DA-B26A-28250F74ED92}" destId="{F8AA1B92-0FD7-4787-8FC1-AB3E94DD3ADE}" srcOrd="1" destOrd="0" presId="urn:microsoft.com/office/officeart/2008/layout/HalfCircleOrganizationChart"/>
    <dgm:cxn modelId="{CB31074D-AF97-44C8-A411-8FD4E489AA94}" type="presParOf" srcId="{F8AA1B92-0FD7-4787-8FC1-AB3E94DD3ADE}" destId="{4BDF7172-9B33-4832-A0D8-D9328E389D52}" srcOrd="0" destOrd="0" presId="urn:microsoft.com/office/officeart/2008/layout/HalfCircleOrganizationChart"/>
    <dgm:cxn modelId="{66A38259-5C92-4E74-8376-8C8A2D09AA1B}" type="presParOf" srcId="{4BDF7172-9B33-4832-A0D8-D9328E389D52}" destId="{2946E4A1-C7B4-4B77-B735-C6D8DFB32B01}" srcOrd="0" destOrd="0" presId="urn:microsoft.com/office/officeart/2008/layout/HalfCircleOrganizationChart"/>
    <dgm:cxn modelId="{C38EE48F-8742-4035-8254-665ADA915D38}" type="presParOf" srcId="{4BDF7172-9B33-4832-A0D8-D9328E389D52}" destId="{992A168A-8286-4CE0-81C1-833A39D18F8E}" srcOrd="1" destOrd="0" presId="urn:microsoft.com/office/officeart/2008/layout/HalfCircleOrganizationChart"/>
    <dgm:cxn modelId="{245F423D-DB6B-4E01-8627-D574C0E685F9}" type="presParOf" srcId="{4BDF7172-9B33-4832-A0D8-D9328E389D52}" destId="{A00CCA2F-3BC9-4FC5-91F9-E87813B1953D}" srcOrd="2" destOrd="0" presId="urn:microsoft.com/office/officeart/2008/layout/HalfCircleOrganizationChart"/>
    <dgm:cxn modelId="{7CC80965-525F-40B3-ACE3-A2ECA8DBE9C2}" type="presParOf" srcId="{4BDF7172-9B33-4832-A0D8-D9328E389D52}" destId="{DE240105-277C-48D5-A753-A140D2F54149}" srcOrd="3" destOrd="0" presId="urn:microsoft.com/office/officeart/2008/layout/HalfCircleOrganizationChart"/>
    <dgm:cxn modelId="{1DF7EC83-CD3B-4C7E-80F1-A0E5738CABA6}" type="presParOf" srcId="{F8AA1B92-0FD7-4787-8FC1-AB3E94DD3ADE}" destId="{1ED7A46B-FF1A-47F6-80F9-BC00974679D7}" srcOrd="1" destOrd="0" presId="urn:microsoft.com/office/officeart/2008/layout/HalfCircleOrganizationChart"/>
    <dgm:cxn modelId="{5D3F2090-B1C2-4B76-8AF0-183FA3F4AE01}" type="presParOf" srcId="{1ED7A46B-FF1A-47F6-80F9-BC00974679D7}" destId="{5AD43F52-6A82-4F3F-9B44-9548D4C93E32}" srcOrd="0" destOrd="0" presId="urn:microsoft.com/office/officeart/2008/layout/HalfCircleOrganizationChart"/>
    <dgm:cxn modelId="{7BAE1CF6-BE65-4D0A-8917-2F2E4653FC48}" type="presParOf" srcId="{1ED7A46B-FF1A-47F6-80F9-BC00974679D7}" destId="{9625DA64-3603-43C8-9255-8AE637FF11D3}" srcOrd="1" destOrd="0" presId="urn:microsoft.com/office/officeart/2008/layout/HalfCircleOrganizationChart"/>
    <dgm:cxn modelId="{65E7CCA1-425D-4864-8DCB-CA28885EF2AB}" type="presParOf" srcId="{9625DA64-3603-43C8-9255-8AE637FF11D3}" destId="{51FE1C0B-3BBD-4417-9E29-626418BDF86E}" srcOrd="0" destOrd="0" presId="urn:microsoft.com/office/officeart/2008/layout/HalfCircleOrganizationChart"/>
    <dgm:cxn modelId="{A1CA4E65-9E2D-4CC3-9CBC-9673A3236264}" type="presParOf" srcId="{51FE1C0B-3BBD-4417-9E29-626418BDF86E}" destId="{C0EF4AF5-8E0F-4526-884F-C85723C9BD37}" srcOrd="0" destOrd="0" presId="urn:microsoft.com/office/officeart/2008/layout/HalfCircleOrganizationChart"/>
    <dgm:cxn modelId="{4FAA51B5-4A5B-4CA4-87F9-6DE672B0BDF7}" type="presParOf" srcId="{51FE1C0B-3BBD-4417-9E29-626418BDF86E}" destId="{F812094B-794D-4744-A51A-081B61FA48F7}" srcOrd="1" destOrd="0" presId="urn:microsoft.com/office/officeart/2008/layout/HalfCircleOrganizationChart"/>
    <dgm:cxn modelId="{C4F5F147-2FAD-45D4-99DE-D21B560A1CAF}" type="presParOf" srcId="{51FE1C0B-3BBD-4417-9E29-626418BDF86E}" destId="{3EA768F8-B780-433B-8C8F-D2D8BF68AF73}" srcOrd="2" destOrd="0" presId="urn:microsoft.com/office/officeart/2008/layout/HalfCircleOrganizationChart"/>
    <dgm:cxn modelId="{2EBA77A8-CA79-4D8A-8F8D-70FA3E8B7FD5}" type="presParOf" srcId="{51FE1C0B-3BBD-4417-9E29-626418BDF86E}" destId="{27BA088C-3C55-419B-A3F0-3D8A68434A73}" srcOrd="3" destOrd="0" presId="urn:microsoft.com/office/officeart/2008/layout/HalfCircleOrganizationChart"/>
    <dgm:cxn modelId="{C71E3D54-76B3-4786-B9FE-CFFD98FFE588}" type="presParOf" srcId="{9625DA64-3603-43C8-9255-8AE637FF11D3}" destId="{3A96FEF4-4177-4E90-95EC-2EC25D132F51}" srcOrd="1" destOrd="0" presId="urn:microsoft.com/office/officeart/2008/layout/HalfCircleOrganizationChart"/>
    <dgm:cxn modelId="{C9742855-F83C-4527-ADD4-66291E720C25}" type="presParOf" srcId="{9625DA64-3603-43C8-9255-8AE637FF11D3}" destId="{21B942EC-2D94-46D3-A2F9-B99318E97616}" srcOrd="2" destOrd="0" presId="urn:microsoft.com/office/officeart/2008/layout/HalfCircleOrganizationChart"/>
    <dgm:cxn modelId="{E23FE326-12CD-417A-A9F3-76A60E8D0C4B}" type="presParOf" srcId="{1ED7A46B-FF1A-47F6-80F9-BC00974679D7}" destId="{18CC98AC-20B3-4BE9-AD48-DE04B42B5C80}" srcOrd="2" destOrd="0" presId="urn:microsoft.com/office/officeart/2008/layout/HalfCircleOrganizationChart"/>
    <dgm:cxn modelId="{CDD3CB16-6ACF-4AFF-B23F-62CABD4CB2F8}" type="presParOf" srcId="{1ED7A46B-FF1A-47F6-80F9-BC00974679D7}" destId="{BBA66251-3A4E-4B38-A955-BB890E734AC1}" srcOrd="3" destOrd="0" presId="urn:microsoft.com/office/officeart/2008/layout/HalfCircleOrganizationChart"/>
    <dgm:cxn modelId="{1AB67E6F-C25F-48CB-A086-E82072873294}" type="presParOf" srcId="{BBA66251-3A4E-4B38-A955-BB890E734AC1}" destId="{D22A54EC-35F9-4CAB-9BB7-DEDF23A195A8}" srcOrd="0" destOrd="0" presId="urn:microsoft.com/office/officeart/2008/layout/HalfCircleOrganizationChart"/>
    <dgm:cxn modelId="{DC00A225-178D-41FA-B4C5-701C141D3FF8}" type="presParOf" srcId="{D22A54EC-35F9-4CAB-9BB7-DEDF23A195A8}" destId="{7BA350EA-CB57-44AE-AFDD-472384F00529}" srcOrd="0" destOrd="0" presId="urn:microsoft.com/office/officeart/2008/layout/HalfCircleOrganizationChart"/>
    <dgm:cxn modelId="{ABA8ACDA-4908-411C-A144-77058CFF654C}" type="presParOf" srcId="{D22A54EC-35F9-4CAB-9BB7-DEDF23A195A8}" destId="{5B66316A-F21A-441D-96F9-637E279BD74D}" srcOrd="1" destOrd="0" presId="urn:microsoft.com/office/officeart/2008/layout/HalfCircleOrganizationChart"/>
    <dgm:cxn modelId="{BB27B074-1C84-46D7-92B4-A939A734C5C5}" type="presParOf" srcId="{D22A54EC-35F9-4CAB-9BB7-DEDF23A195A8}" destId="{4CE33333-81A1-41B7-B87D-637B23E2B78C}" srcOrd="2" destOrd="0" presId="urn:microsoft.com/office/officeart/2008/layout/HalfCircleOrganizationChart"/>
    <dgm:cxn modelId="{08A5DA10-E7C6-4AF0-A643-5B3EC923734B}" type="presParOf" srcId="{D22A54EC-35F9-4CAB-9BB7-DEDF23A195A8}" destId="{B3986E6B-9C4F-4B2D-B90A-74C6C38F6296}" srcOrd="3" destOrd="0" presId="urn:microsoft.com/office/officeart/2008/layout/HalfCircleOrganizationChart"/>
    <dgm:cxn modelId="{0881C602-AC24-4B3C-8B9E-B3A8DFD615D6}" type="presParOf" srcId="{BBA66251-3A4E-4B38-A955-BB890E734AC1}" destId="{3BBA88B4-EC81-42F8-8146-6199B135DAC4}" srcOrd="1" destOrd="0" presId="urn:microsoft.com/office/officeart/2008/layout/HalfCircleOrganizationChart"/>
    <dgm:cxn modelId="{8D864380-0C22-43CC-9C4E-46AECE168751}" type="presParOf" srcId="{BBA66251-3A4E-4B38-A955-BB890E734AC1}" destId="{127C6B2A-74CA-4B28-B218-1BB4EF9E52E8}" srcOrd="2" destOrd="0" presId="urn:microsoft.com/office/officeart/2008/layout/HalfCircleOrganizationChart"/>
    <dgm:cxn modelId="{E13D0051-3BD1-4EEB-8A11-F0EC77AD9488}" type="presParOf" srcId="{1ED7A46B-FF1A-47F6-80F9-BC00974679D7}" destId="{DFB0C075-6655-4EEE-ACC1-0E79E57F2554}" srcOrd="4" destOrd="0" presId="urn:microsoft.com/office/officeart/2008/layout/HalfCircleOrganizationChart"/>
    <dgm:cxn modelId="{574BA113-9393-43DA-98FD-33FDDDC148EB}" type="presParOf" srcId="{1ED7A46B-FF1A-47F6-80F9-BC00974679D7}" destId="{A7920398-73FA-4D98-AF35-8966DC41B90A}" srcOrd="5" destOrd="0" presId="urn:microsoft.com/office/officeart/2008/layout/HalfCircleOrganizationChart"/>
    <dgm:cxn modelId="{13AAB6C1-1D37-4306-BF5F-2AC4FBA8690D}" type="presParOf" srcId="{A7920398-73FA-4D98-AF35-8966DC41B90A}" destId="{DC5F35A1-0EDE-4100-80D1-B5F1DFBB6CDE}" srcOrd="0" destOrd="0" presId="urn:microsoft.com/office/officeart/2008/layout/HalfCircleOrganizationChart"/>
    <dgm:cxn modelId="{AE896289-B04E-4FB3-86EB-642DB604F19F}" type="presParOf" srcId="{DC5F35A1-0EDE-4100-80D1-B5F1DFBB6CDE}" destId="{3A5C07BF-9676-49C8-B91F-EB60319AF391}" srcOrd="0" destOrd="0" presId="urn:microsoft.com/office/officeart/2008/layout/HalfCircleOrganizationChart"/>
    <dgm:cxn modelId="{7083CECA-57AE-4ED9-BA38-77BD1F9151B3}" type="presParOf" srcId="{DC5F35A1-0EDE-4100-80D1-B5F1DFBB6CDE}" destId="{21F2D20C-117E-439A-977D-B184FCE76865}" srcOrd="1" destOrd="0" presId="urn:microsoft.com/office/officeart/2008/layout/HalfCircleOrganizationChart"/>
    <dgm:cxn modelId="{DBC679CB-D820-4878-AED5-00514727985A}" type="presParOf" srcId="{DC5F35A1-0EDE-4100-80D1-B5F1DFBB6CDE}" destId="{071D5DF2-012B-4808-87CD-961B2308B6C5}" srcOrd="2" destOrd="0" presId="urn:microsoft.com/office/officeart/2008/layout/HalfCircleOrganizationChart"/>
    <dgm:cxn modelId="{F750F50C-0963-408E-A7C7-FBED2510D17C}" type="presParOf" srcId="{DC5F35A1-0EDE-4100-80D1-B5F1DFBB6CDE}" destId="{4EF6F0B3-0B48-4700-B5C7-E4518D2A5662}" srcOrd="3" destOrd="0" presId="urn:microsoft.com/office/officeart/2008/layout/HalfCircleOrganizationChart"/>
    <dgm:cxn modelId="{2B621B02-65F2-4E7A-9F4C-23F084A51890}" type="presParOf" srcId="{A7920398-73FA-4D98-AF35-8966DC41B90A}" destId="{1A6615CD-3917-4BAA-8C43-98FF100B91FB}" srcOrd="1" destOrd="0" presId="urn:microsoft.com/office/officeart/2008/layout/HalfCircleOrganizationChart"/>
    <dgm:cxn modelId="{D540DF60-258D-4506-B427-17B6ECFD6152}" type="presParOf" srcId="{A7920398-73FA-4D98-AF35-8966DC41B90A}" destId="{8A1B2A64-04F8-4BAB-82E3-E16F26B6D675}" srcOrd="2" destOrd="0" presId="urn:microsoft.com/office/officeart/2008/layout/HalfCircleOrganizationChart"/>
    <dgm:cxn modelId="{FDE1D67B-EB75-4955-B399-D1D336FDC466}" type="presParOf" srcId="{F8AA1B92-0FD7-4787-8FC1-AB3E94DD3ADE}" destId="{E45AC1E8-E632-4C11-B67F-45E0BD809E9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779306-220C-4FC6-93A0-913D1A45BC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C27C5-5A15-448C-A6F4-9C0DF08CCBD4}" type="pres">
      <dgm:prSet presAssocID="{F1779306-220C-4FC6-93A0-913D1A45B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78540F2-9E3A-4DEB-9DC7-5966DAB126B8}" type="presOf" srcId="{F1779306-220C-4FC6-93A0-913D1A45BC0A}" destId="{F0DC27C5-5A15-448C-A6F4-9C0DF08CCB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779306-220C-4FC6-93A0-913D1A45BC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DC27C5-5A15-448C-A6F4-9C0DF08CCBD4}" type="pres">
      <dgm:prSet presAssocID="{F1779306-220C-4FC6-93A0-913D1A45BC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02D2649B-43E8-4DA0-BBB1-3CC129A83C18}" type="presOf" srcId="{F1779306-220C-4FC6-93A0-913D1A45BC0A}" destId="{F0DC27C5-5A15-448C-A6F4-9C0DF08CCBD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11A8-1076-4021-A3CA-737CD74E5DB2}">
      <dsp:nvSpPr>
        <dsp:cNvPr id="0" name=""/>
        <dsp:cNvSpPr/>
      </dsp:nvSpPr>
      <dsp:spPr>
        <a:xfrm>
          <a:off x="4236484" y="2246342"/>
          <a:ext cx="2997343" cy="52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00"/>
              </a:lnTo>
              <a:lnTo>
                <a:pt x="2997343" y="260100"/>
              </a:lnTo>
              <a:lnTo>
                <a:pt x="2997343" y="52020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C0C06-66C3-402C-83D5-05EF89476ADD}">
      <dsp:nvSpPr>
        <dsp:cNvPr id="0" name=""/>
        <dsp:cNvSpPr/>
      </dsp:nvSpPr>
      <dsp:spPr>
        <a:xfrm>
          <a:off x="4190764" y="2246342"/>
          <a:ext cx="91440" cy="520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0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7951A-71ED-4642-BC18-0FE4CBFBB842}">
      <dsp:nvSpPr>
        <dsp:cNvPr id="0" name=""/>
        <dsp:cNvSpPr/>
      </dsp:nvSpPr>
      <dsp:spPr>
        <a:xfrm>
          <a:off x="1239140" y="2246342"/>
          <a:ext cx="2997343" cy="520200"/>
        </a:xfrm>
        <a:custGeom>
          <a:avLst/>
          <a:gdLst/>
          <a:ahLst/>
          <a:cxnLst/>
          <a:rect l="0" t="0" r="0" b="0"/>
          <a:pathLst>
            <a:path>
              <a:moveTo>
                <a:pt x="2997343" y="0"/>
              </a:moveTo>
              <a:lnTo>
                <a:pt x="2997343" y="260100"/>
              </a:lnTo>
              <a:lnTo>
                <a:pt x="0" y="260100"/>
              </a:lnTo>
              <a:lnTo>
                <a:pt x="0" y="52020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7F3B2-CF06-4366-8989-AC2EAF2C6C5C}">
      <dsp:nvSpPr>
        <dsp:cNvPr id="0" name=""/>
        <dsp:cNvSpPr/>
      </dsp:nvSpPr>
      <dsp:spPr>
        <a:xfrm>
          <a:off x="3617198" y="1007770"/>
          <a:ext cx="1238571" cy="123857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BDBBF-3A39-42B1-BE01-55DA0E248F17}">
      <dsp:nvSpPr>
        <dsp:cNvPr id="0" name=""/>
        <dsp:cNvSpPr/>
      </dsp:nvSpPr>
      <dsp:spPr>
        <a:xfrm>
          <a:off x="3617198" y="1007770"/>
          <a:ext cx="1238571" cy="123857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D0840-A0E1-405F-A76F-783DA29ACB55}">
      <dsp:nvSpPr>
        <dsp:cNvPr id="0" name=""/>
        <dsp:cNvSpPr/>
      </dsp:nvSpPr>
      <dsp:spPr>
        <a:xfrm>
          <a:off x="2997912" y="1230713"/>
          <a:ext cx="2477143" cy="7926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COORDENADORIA</a:t>
          </a:r>
          <a:endParaRPr lang="pt-BR" sz="2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912" y="1230713"/>
        <a:ext cx="2477143" cy="792685"/>
      </dsp:txXfrm>
    </dsp:sp>
    <dsp:sp modelId="{C1F69E71-200E-49AD-9BC4-DF10C6221537}">
      <dsp:nvSpPr>
        <dsp:cNvPr id="0" name=""/>
        <dsp:cNvSpPr/>
      </dsp:nvSpPr>
      <dsp:spPr>
        <a:xfrm>
          <a:off x="619854" y="2766542"/>
          <a:ext cx="1238571" cy="123857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625E1-536C-4D68-A9DD-14EFC9916427}">
      <dsp:nvSpPr>
        <dsp:cNvPr id="0" name=""/>
        <dsp:cNvSpPr/>
      </dsp:nvSpPr>
      <dsp:spPr>
        <a:xfrm>
          <a:off x="619854" y="2766542"/>
          <a:ext cx="1238571" cy="123857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FC5B3-4DF9-449D-9590-201C3FF2274A}">
      <dsp:nvSpPr>
        <dsp:cNvPr id="0" name=""/>
        <dsp:cNvSpPr/>
      </dsp:nvSpPr>
      <dsp:spPr>
        <a:xfrm>
          <a:off x="568" y="2989485"/>
          <a:ext cx="2477143" cy="7926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CEARP</a:t>
          </a:r>
          <a:endParaRPr lang="pt-BR" sz="2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" y="2989485"/>
        <a:ext cx="2477143" cy="792685"/>
      </dsp:txXfrm>
    </dsp:sp>
    <dsp:sp modelId="{7CDD0DE3-D513-47EC-B19B-C9FA802DA0FD}">
      <dsp:nvSpPr>
        <dsp:cNvPr id="0" name=""/>
        <dsp:cNvSpPr/>
      </dsp:nvSpPr>
      <dsp:spPr>
        <a:xfrm>
          <a:off x="3617198" y="2766542"/>
          <a:ext cx="1238571" cy="123857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DEF40-ED2F-4CBE-A938-D56281677712}">
      <dsp:nvSpPr>
        <dsp:cNvPr id="0" name=""/>
        <dsp:cNvSpPr/>
      </dsp:nvSpPr>
      <dsp:spPr>
        <a:xfrm>
          <a:off x="3617198" y="2766542"/>
          <a:ext cx="1238571" cy="123857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197F-8C43-4305-BA92-D66E9930C797}">
      <dsp:nvSpPr>
        <dsp:cNvPr id="0" name=""/>
        <dsp:cNvSpPr/>
      </dsp:nvSpPr>
      <dsp:spPr>
        <a:xfrm>
          <a:off x="2997912" y="2989485"/>
          <a:ext cx="2477143" cy="7926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CELOG</a:t>
          </a:r>
          <a:endParaRPr lang="pt-BR" sz="2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912" y="2989485"/>
        <a:ext cx="2477143" cy="792685"/>
      </dsp:txXfrm>
    </dsp:sp>
    <dsp:sp modelId="{80354AFD-80B2-46FB-B2D1-E8D0F7578A1A}">
      <dsp:nvSpPr>
        <dsp:cNvPr id="0" name=""/>
        <dsp:cNvSpPr/>
      </dsp:nvSpPr>
      <dsp:spPr>
        <a:xfrm>
          <a:off x="6614542" y="2766542"/>
          <a:ext cx="1238571" cy="123857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F3BA7-F10A-4DF0-A2D6-6FA35EE2B439}">
      <dsp:nvSpPr>
        <dsp:cNvPr id="0" name=""/>
        <dsp:cNvSpPr/>
      </dsp:nvSpPr>
      <dsp:spPr>
        <a:xfrm>
          <a:off x="6614542" y="2766542"/>
          <a:ext cx="1238571" cy="123857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28CB3-FB42-461C-88E5-190480E60C22}">
      <dsp:nvSpPr>
        <dsp:cNvPr id="0" name=""/>
        <dsp:cNvSpPr/>
      </dsp:nvSpPr>
      <dsp:spPr>
        <a:xfrm>
          <a:off x="5995256" y="2989485"/>
          <a:ext cx="2477143" cy="7926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CEGET</a:t>
          </a:r>
          <a:endParaRPr lang="pt-BR" sz="2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5256" y="2989485"/>
        <a:ext cx="2477143" cy="7926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3C878-4841-4AEB-A76D-FF3143DF51D7}">
      <dsp:nvSpPr>
        <dsp:cNvPr id="0" name=""/>
        <dsp:cNvSpPr/>
      </dsp:nvSpPr>
      <dsp:spPr>
        <a:xfrm>
          <a:off x="5824602" y="2942753"/>
          <a:ext cx="4561864" cy="52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09"/>
              </a:lnTo>
              <a:lnTo>
                <a:pt x="4561864" y="263909"/>
              </a:lnTo>
              <a:lnTo>
                <a:pt x="4561864" y="52781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102CC-6F65-4CD0-9EA8-0C4E175E5F6D}">
      <dsp:nvSpPr>
        <dsp:cNvPr id="0" name=""/>
        <dsp:cNvSpPr/>
      </dsp:nvSpPr>
      <dsp:spPr>
        <a:xfrm>
          <a:off x="5824602" y="2942753"/>
          <a:ext cx="1520621" cy="52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09"/>
              </a:lnTo>
              <a:lnTo>
                <a:pt x="1520621" y="263909"/>
              </a:lnTo>
              <a:lnTo>
                <a:pt x="1520621" y="52781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7FDEF-3D74-4ABD-8BA7-EF4898644978}">
      <dsp:nvSpPr>
        <dsp:cNvPr id="0" name=""/>
        <dsp:cNvSpPr/>
      </dsp:nvSpPr>
      <dsp:spPr>
        <a:xfrm>
          <a:off x="4303980" y="2942753"/>
          <a:ext cx="1520621" cy="527819"/>
        </a:xfrm>
        <a:custGeom>
          <a:avLst/>
          <a:gdLst/>
          <a:ahLst/>
          <a:cxnLst/>
          <a:rect l="0" t="0" r="0" b="0"/>
          <a:pathLst>
            <a:path>
              <a:moveTo>
                <a:pt x="1520621" y="0"/>
              </a:moveTo>
              <a:lnTo>
                <a:pt x="1520621" y="263909"/>
              </a:lnTo>
              <a:lnTo>
                <a:pt x="0" y="263909"/>
              </a:lnTo>
              <a:lnTo>
                <a:pt x="0" y="52781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608E5-7508-4EAC-A7CB-94543316B9FD}">
      <dsp:nvSpPr>
        <dsp:cNvPr id="0" name=""/>
        <dsp:cNvSpPr/>
      </dsp:nvSpPr>
      <dsp:spPr>
        <a:xfrm>
          <a:off x="1262737" y="2942753"/>
          <a:ext cx="4561864" cy="527819"/>
        </a:xfrm>
        <a:custGeom>
          <a:avLst/>
          <a:gdLst/>
          <a:ahLst/>
          <a:cxnLst/>
          <a:rect l="0" t="0" r="0" b="0"/>
          <a:pathLst>
            <a:path>
              <a:moveTo>
                <a:pt x="4561864" y="0"/>
              </a:moveTo>
              <a:lnTo>
                <a:pt x="4561864" y="263909"/>
              </a:lnTo>
              <a:lnTo>
                <a:pt x="0" y="263909"/>
              </a:lnTo>
              <a:lnTo>
                <a:pt x="0" y="52781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45F0-2C0C-4873-B2BF-A642FA1F9397}">
      <dsp:nvSpPr>
        <dsp:cNvPr id="0" name=""/>
        <dsp:cNvSpPr/>
      </dsp:nvSpPr>
      <dsp:spPr>
        <a:xfrm>
          <a:off x="5196246" y="1686041"/>
          <a:ext cx="1256712" cy="125671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C82C8-829D-43F2-8B7B-C8BECA3F21DA}">
      <dsp:nvSpPr>
        <dsp:cNvPr id="0" name=""/>
        <dsp:cNvSpPr/>
      </dsp:nvSpPr>
      <dsp:spPr>
        <a:xfrm>
          <a:off x="5196246" y="1686041"/>
          <a:ext cx="1256712" cy="125671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3FEBC-EBA2-4F5A-A58D-4DFA214CABFC}">
      <dsp:nvSpPr>
        <dsp:cNvPr id="0" name=""/>
        <dsp:cNvSpPr/>
      </dsp:nvSpPr>
      <dsp:spPr>
        <a:xfrm>
          <a:off x="4567890" y="1912249"/>
          <a:ext cx="2513424" cy="8042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CEARP</a:t>
          </a:r>
        </a:p>
      </dsp:txBody>
      <dsp:txXfrm>
        <a:off x="4567890" y="1912249"/>
        <a:ext cx="2513424" cy="804295"/>
      </dsp:txXfrm>
    </dsp:sp>
    <dsp:sp modelId="{A9E5B9F0-A334-4295-9A87-0B1B527C1606}">
      <dsp:nvSpPr>
        <dsp:cNvPr id="0" name=""/>
        <dsp:cNvSpPr/>
      </dsp:nvSpPr>
      <dsp:spPr>
        <a:xfrm>
          <a:off x="634381" y="3470572"/>
          <a:ext cx="1256712" cy="125671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67F23-EBFB-4175-8162-8A011C8B666C}">
      <dsp:nvSpPr>
        <dsp:cNvPr id="0" name=""/>
        <dsp:cNvSpPr/>
      </dsp:nvSpPr>
      <dsp:spPr>
        <a:xfrm>
          <a:off x="634381" y="3470572"/>
          <a:ext cx="1256712" cy="125671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4588A-63BC-4E3E-9FE8-F6B921E9366A}">
      <dsp:nvSpPr>
        <dsp:cNvPr id="0" name=""/>
        <dsp:cNvSpPr/>
      </dsp:nvSpPr>
      <dsp:spPr>
        <a:xfrm>
          <a:off x="6025" y="3696780"/>
          <a:ext cx="2513424" cy="8042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Licitações Corporativas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5" y="3696780"/>
        <a:ext cx="2513424" cy="804295"/>
      </dsp:txXfrm>
    </dsp:sp>
    <dsp:sp modelId="{E28490CD-4C9E-4589-8738-86E42C18E33E}">
      <dsp:nvSpPr>
        <dsp:cNvPr id="0" name=""/>
        <dsp:cNvSpPr/>
      </dsp:nvSpPr>
      <dsp:spPr>
        <a:xfrm>
          <a:off x="3675624" y="3470572"/>
          <a:ext cx="1256712" cy="125671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995A-9EE8-42E4-80E5-D435B86E816F}">
      <dsp:nvSpPr>
        <dsp:cNvPr id="0" name=""/>
        <dsp:cNvSpPr/>
      </dsp:nvSpPr>
      <dsp:spPr>
        <a:xfrm>
          <a:off x="3675624" y="3470572"/>
          <a:ext cx="1256712" cy="125671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6648B-9EB2-4073-9650-D08230F4C7B3}">
      <dsp:nvSpPr>
        <dsp:cNvPr id="0" name=""/>
        <dsp:cNvSpPr/>
      </dsp:nvSpPr>
      <dsp:spPr>
        <a:xfrm>
          <a:off x="3047268" y="3696780"/>
          <a:ext cx="2513424" cy="8042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Atas de Registro de Preço Corporativas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268" y="3696780"/>
        <a:ext cx="2513424" cy="804295"/>
      </dsp:txXfrm>
    </dsp:sp>
    <dsp:sp modelId="{1D8B834C-8CA8-4F10-B2A8-6AD8E7F0995D}">
      <dsp:nvSpPr>
        <dsp:cNvPr id="0" name=""/>
        <dsp:cNvSpPr/>
      </dsp:nvSpPr>
      <dsp:spPr>
        <a:xfrm>
          <a:off x="6716868" y="3470572"/>
          <a:ext cx="1256712" cy="125671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9047-DD23-4295-B919-5EE8534872C9}">
      <dsp:nvSpPr>
        <dsp:cNvPr id="0" name=""/>
        <dsp:cNvSpPr/>
      </dsp:nvSpPr>
      <dsp:spPr>
        <a:xfrm>
          <a:off x="6716868" y="3470572"/>
          <a:ext cx="1256712" cy="125671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D8E2A-E315-46B9-979F-37ACB2F8A836}">
      <dsp:nvSpPr>
        <dsp:cNvPr id="0" name=""/>
        <dsp:cNvSpPr/>
      </dsp:nvSpPr>
      <dsp:spPr>
        <a:xfrm>
          <a:off x="6088512" y="3696780"/>
          <a:ext cx="2513424" cy="8042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das adesões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8512" y="3696780"/>
        <a:ext cx="2513424" cy="804295"/>
      </dsp:txXfrm>
    </dsp:sp>
    <dsp:sp modelId="{9DAD5FD6-5817-4A47-9506-D27AC07E72DE}">
      <dsp:nvSpPr>
        <dsp:cNvPr id="0" name=""/>
        <dsp:cNvSpPr/>
      </dsp:nvSpPr>
      <dsp:spPr>
        <a:xfrm>
          <a:off x="9758111" y="3470572"/>
          <a:ext cx="1256712" cy="125671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993D3-69C1-4A9C-941E-844F49CCA709}">
      <dsp:nvSpPr>
        <dsp:cNvPr id="0" name=""/>
        <dsp:cNvSpPr/>
      </dsp:nvSpPr>
      <dsp:spPr>
        <a:xfrm>
          <a:off x="9758111" y="3470572"/>
          <a:ext cx="1256712" cy="125671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8AB09-CE81-4DE9-9D04-2A7CEE96A162}">
      <dsp:nvSpPr>
        <dsp:cNvPr id="0" name=""/>
        <dsp:cNvSpPr/>
      </dsp:nvSpPr>
      <dsp:spPr>
        <a:xfrm>
          <a:off x="9129755" y="3696780"/>
          <a:ext cx="2513424" cy="8042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Gestão do </a:t>
          </a:r>
          <a:r>
            <a:rPr lang="pt-BR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ComprasFor</a:t>
          </a:r>
          <a:r>
            <a:rPr lang="pt-B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Catálogo</a:t>
          </a:r>
          <a:endParaRPr lang="pt-B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29755" y="3696780"/>
        <a:ext cx="2513424" cy="804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6C77D-085C-44DC-979E-7F46A1EFCB74}">
      <dsp:nvSpPr>
        <dsp:cNvPr id="0" name=""/>
        <dsp:cNvSpPr/>
      </dsp:nvSpPr>
      <dsp:spPr>
        <a:xfrm>
          <a:off x="0" y="24174"/>
          <a:ext cx="3116943" cy="2376000"/>
        </a:xfrm>
        <a:prstGeom prst="right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707CF-B358-40F9-92A8-9C910BAD010C}">
      <dsp:nvSpPr>
        <dsp:cNvPr id="0" name=""/>
        <dsp:cNvSpPr/>
      </dsp:nvSpPr>
      <dsp:spPr>
        <a:xfrm>
          <a:off x="250845" y="618174"/>
          <a:ext cx="2554403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52 Processos em andamento</a:t>
          </a:r>
          <a:endParaRPr lang="pt-B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0845" y="618174"/>
        <a:ext cx="2554403" cy="118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6C77D-085C-44DC-979E-7F46A1EFCB74}">
      <dsp:nvSpPr>
        <dsp:cNvPr id="0" name=""/>
        <dsp:cNvSpPr/>
      </dsp:nvSpPr>
      <dsp:spPr>
        <a:xfrm>
          <a:off x="0" y="24174"/>
          <a:ext cx="3116943" cy="2376000"/>
        </a:xfrm>
        <a:prstGeom prst="right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707CF-B358-40F9-92A8-9C910BAD010C}">
      <dsp:nvSpPr>
        <dsp:cNvPr id="0" name=""/>
        <dsp:cNvSpPr/>
      </dsp:nvSpPr>
      <dsp:spPr>
        <a:xfrm>
          <a:off x="250845" y="618174"/>
          <a:ext cx="2554403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52 Processos em andamento</a:t>
          </a:r>
          <a:endParaRPr lang="pt-B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0845" y="618174"/>
        <a:ext cx="2554403" cy="118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381D-CA77-447E-A2FF-0F5B28905735}">
      <dsp:nvSpPr>
        <dsp:cNvPr id="0" name=""/>
        <dsp:cNvSpPr/>
      </dsp:nvSpPr>
      <dsp:spPr>
        <a:xfrm>
          <a:off x="4608118" y="175575"/>
          <a:ext cx="1629004" cy="799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Integração do </a:t>
          </a:r>
          <a:r>
            <a:rPr lang="pt-BR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ComprasFor</a:t>
          </a: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com SPU</a:t>
          </a:r>
          <a:endParaRPr lang="pt-BR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7158" y="214615"/>
        <a:ext cx="1550924" cy="721665"/>
      </dsp:txXfrm>
    </dsp:sp>
    <dsp:sp modelId="{A61A171F-DA8A-48B0-A0A8-9C1E2F37015C}">
      <dsp:nvSpPr>
        <dsp:cNvPr id="0" name=""/>
        <dsp:cNvSpPr/>
      </dsp:nvSpPr>
      <dsp:spPr>
        <a:xfrm>
          <a:off x="3535220" y="689824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2708949" y="48049"/>
              </a:moveTo>
              <a:arcTo wR="2246775" hR="2246775" stAng="16912248" swAng="10842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AF03E-7729-4E69-91FA-7549149C2D83}">
      <dsp:nvSpPr>
        <dsp:cNvPr id="0" name=""/>
        <dsp:cNvSpPr/>
      </dsp:nvSpPr>
      <dsp:spPr>
        <a:xfrm>
          <a:off x="6286051" y="993285"/>
          <a:ext cx="1966134" cy="831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Integração com o Portal Nacional de </a:t>
          </a: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Contratações </a:t>
          </a: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Públicas</a:t>
          </a:r>
          <a:endParaRPr lang="pt-BR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6646" y="1033880"/>
        <a:ext cx="1884944" cy="750396"/>
      </dsp:txXfrm>
    </dsp:sp>
    <dsp:sp modelId="{180FA110-E981-490D-A173-F2BBEC6A6A8B}">
      <dsp:nvSpPr>
        <dsp:cNvPr id="0" name=""/>
        <dsp:cNvSpPr/>
      </dsp:nvSpPr>
      <dsp:spPr>
        <a:xfrm>
          <a:off x="3224875" y="573488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4263723" y="1256865"/>
              </a:moveTo>
              <a:arcTo wR="2246775" hR="2246775" stAng="20031504" swAng="9192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C8A8E-D90C-4037-82D0-126676A49F17}">
      <dsp:nvSpPr>
        <dsp:cNvPr id="0" name=""/>
        <dsp:cNvSpPr/>
      </dsp:nvSpPr>
      <dsp:spPr>
        <a:xfrm>
          <a:off x="6863857" y="2404432"/>
          <a:ext cx="1640471" cy="787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Programa de Capacitações</a:t>
          </a:r>
          <a:endParaRPr lang="pt-BR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02321" y="2442896"/>
        <a:ext cx="1563543" cy="711014"/>
      </dsp:txXfrm>
    </dsp:sp>
    <dsp:sp modelId="{BEED78B5-61CF-4DEE-B5B7-F67C61A523FC}">
      <dsp:nvSpPr>
        <dsp:cNvPr id="0" name=""/>
        <dsp:cNvSpPr/>
      </dsp:nvSpPr>
      <dsp:spPr>
        <a:xfrm>
          <a:off x="3180796" y="447478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4436446" y="2750103"/>
              </a:moveTo>
              <a:arcTo wR="2246775" hR="2246775" stAng="776724" swAng="8030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849E2-EB85-4820-B7C5-BF01E5EA36FF}">
      <dsp:nvSpPr>
        <dsp:cNvPr id="0" name=""/>
        <dsp:cNvSpPr/>
      </dsp:nvSpPr>
      <dsp:spPr>
        <a:xfrm>
          <a:off x="6109487" y="3695531"/>
          <a:ext cx="2055281" cy="867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Atualização do Manual de Gestão de Contratações Públicas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6151834" y="3737878"/>
        <a:ext cx="1970587" cy="782791"/>
      </dsp:txXfrm>
    </dsp:sp>
    <dsp:sp modelId="{0D5B81AE-70E9-4DEA-87C0-88ED11716B16}">
      <dsp:nvSpPr>
        <dsp:cNvPr id="0" name=""/>
        <dsp:cNvSpPr/>
      </dsp:nvSpPr>
      <dsp:spPr>
        <a:xfrm>
          <a:off x="3412213" y="284574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3191808" y="4285135"/>
              </a:moveTo>
              <a:arcTo wR="2246775" hR="2246775" stAng="3907585" swAng="24208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5EB-26B4-430F-A401-06E786A2858C}">
      <dsp:nvSpPr>
        <dsp:cNvPr id="0" name=""/>
        <dsp:cNvSpPr/>
      </dsp:nvSpPr>
      <dsp:spPr>
        <a:xfrm>
          <a:off x="3832119" y="4177439"/>
          <a:ext cx="1212219" cy="596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Simplificação do Catálogo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3861261" y="4206581"/>
        <a:ext cx="1153935" cy="538684"/>
      </dsp:txXfrm>
    </dsp:sp>
    <dsp:sp modelId="{8072EC15-148F-4014-9F29-E44EC5A6C20A}">
      <dsp:nvSpPr>
        <dsp:cNvPr id="0" name=""/>
        <dsp:cNvSpPr/>
      </dsp:nvSpPr>
      <dsp:spPr>
        <a:xfrm>
          <a:off x="3036113" y="72775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976142" y="4099743"/>
              </a:moveTo>
              <a:arcTo wR="2246775" hR="2246775" stAng="7466372" swAng="13169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D036-5DBA-44FD-B3B0-BDA839A0C516}">
      <dsp:nvSpPr>
        <dsp:cNvPr id="0" name=""/>
        <dsp:cNvSpPr/>
      </dsp:nvSpPr>
      <dsp:spPr>
        <a:xfrm>
          <a:off x="2357871" y="2822032"/>
          <a:ext cx="1837384" cy="733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Elaboração do Manual do </a:t>
          </a:r>
          <a:r>
            <a:rPr lang="pt-BR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ComprasFor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393701" y="2857862"/>
        <a:ext cx="1765724" cy="662324"/>
      </dsp:txXfrm>
    </dsp:sp>
    <dsp:sp modelId="{417E07BC-5EF9-4934-AA9B-642F62ABC346}">
      <dsp:nvSpPr>
        <dsp:cNvPr id="0" name=""/>
        <dsp:cNvSpPr/>
      </dsp:nvSpPr>
      <dsp:spPr>
        <a:xfrm>
          <a:off x="3200720" y="338050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11860" y="2477324"/>
              </a:moveTo>
              <a:arcTo wR="2246775" hR="2246775" stAng="10446619" swAng="10074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61521-953D-4790-AE75-BDEC9B77E5CF}">
      <dsp:nvSpPr>
        <dsp:cNvPr id="0" name=""/>
        <dsp:cNvSpPr/>
      </dsp:nvSpPr>
      <dsp:spPr>
        <a:xfrm>
          <a:off x="2473357" y="1185461"/>
          <a:ext cx="1865665" cy="967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Elaboração do Regulamento Municipal sobre Pesquisa de Preços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520605" y="1232709"/>
        <a:ext cx="1771169" cy="873388"/>
      </dsp:txXfrm>
    </dsp:sp>
    <dsp:sp modelId="{673AD8F6-3AAA-4EA7-A2DE-5CC270669197}">
      <dsp:nvSpPr>
        <dsp:cNvPr id="0" name=""/>
        <dsp:cNvSpPr/>
      </dsp:nvSpPr>
      <dsp:spPr>
        <a:xfrm>
          <a:off x="2871949" y="692978"/>
          <a:ext cx="4493550" cy="4493550"/>
        </a:xfrm>
        <a:custGeom>
          <a:avLst/>
          <a:gdLst/>
          <a:ahLst/>
          <a:cxnLst/>
          <a:rect l="0" t="0" r="0" b="0"/>
          <a:pathLst>
            <a:path>
              <a:moveTo>
                <a:pt x="850810" y="486297"/>
              </a:moveTo>
              <a:arcTo wR="2246775" hR="2246775" stAng="13895248" swAng="150140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7A985-27B7-4192-BD75-775B70DCA634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40465-0FCB-4C65-9B1B-4C587C9F6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29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05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30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74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0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5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08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8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79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98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58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4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92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>
                <a:solidFill>
                  <a:prstClr val="black"/>
                </a:solidFill>
              </a:rPr>
              <a:pPr/>
              <a:t>32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7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92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14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54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1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9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9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40465-0FCB-4C65-9B1B-4C587C9F679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3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6273D4-C7D0-46A9-A39F-AC768E2C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D53037-7B2A-4053-A1A3-BC18BA124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7666C2-CAE2-4D63-863D-7162BCC7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4356A7C-A590-4F6D-94E2-E2AE9020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5D8C9B-9FED-430F-92F5-B9E62245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0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5802AE-2AF4-4885-8837-1ABA91E2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06777A0-9B52-4856-BD43-3ECE1FBF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9411831-1383-4E61-91EF-FEC2B2D5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7DAD75-D51F-4208-A083-0D5240E9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F5086BB-ED86-4C12-845A-17DF1C1D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24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6BA401D-F106-4DC0-803C-398581C8A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A278E23-8F37-42E8-904A-1BC29836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9CDBBDF-4A04-4672-B8A6-563AA53F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27D8262-08DE-41FE-84C1-EAD0F8AF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7791304-FDC3-4A3C-8561-258399F9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2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B5C354-E3F9-4452-B7FD-C8413046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6674CF-5A76-4213-9E47-0A4391D4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E29592-AA5E-4DED-AD76-81AD590E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FDB5FA9-5034-40E3-BB8F-393CAC6B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A1BDE2-F81C-413C-B810-D4375E22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36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06F2B5-6697-4A5E-A480-4423C720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9F35816-E281-420E-A887-F9F1610D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4F54F46-712A-41D5-A4D3-4BAEE595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FB3BEC8-ADA2-41DC-BE7A-6D8D3106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7F452A-08AB-4FAF-8F91-5566CC46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1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845CB8-46E7-4BB4-9575-B4432476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E69DFC6-DF99-4222-82D1-031952309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1742F68-6CBD-4690-9DF9-4274C2C3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B47F48A-6589-4048-921C-98E6F1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8DF010A-024E-42B8-8038-CF46FBA1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AF2AD9-1F1D-41D5-905A-87049FE2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5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976E7F-6588-407F-ACB8-ED810B34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81B041B-BCE9-4FDE-B333-DADCEF0F7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C9C830A-4E96-41C1-9A3A-5D7F5B423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FABFD9A-A46A-46AC-BC2E-060ACE11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6CD57E3-6B15-42FE-BC4D-1B19A2384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EE017A7-C966-4051-8176-D4993D29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984C636-E860-4940-8DCC-568E46B7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B5D03B2-A224-4866-96C2-BCC693F5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4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F104AE-D8F6-4429-AED6-5171CCD6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D38671B-0C28-4ADF-B42C-CBAA3D9E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5857E3C-E15C-438A-8D98-4AF70DD6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714C19B-F6FB-443C-A476-7D1B750C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78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29B47A5-8AEF-405D-B7B9-8CC0EF72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6397499-6757-4E2E-A0BE-0227EC75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0C90B1-3893-4C09-B62A-D4081F47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74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F0E2CC-8E57-437E-A4A6-96DBD365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EE67A2E-5A11-4096-AA31-085A0C01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7AD6302-1D68-440D-AE86-981576E32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620BD49-C6AE-4EAC-AAB3-E0975EB2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CE48A83-9D4B-49C5-AA07-78F1F8C3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DEFF5DF-3C41-4011-923B-3DF67535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32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9B5A94-8EAA-4275-9414-8721B28A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861B464-1DD0-444B-9A75-5B2AD5EF2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E73AC21-A87D-4262-BB1A-51CFC0A9D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8A6F7F9-791A-4B8C-980C-CF54957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A5F13EE-B879-4E80-AA22-00120573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8B0884D-8F81-46EB-B125-F26E9F5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67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7E95BAD-6D5E-45EE-83F7-DC63A518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B670BD0-7EE1-46E6-A27F-B11EC45B8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E3A73FB-5E42-45E6-9AB0-7AA2F1E5C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C480-8476-42C2-8D97-3F8DAC3B8E92}" type="datetimeFigureOut">
              <a:rPr lang="pt-BR" smtClean="0"/>
              <a:t>26/01/2023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FB556D0-5A67-47FF-AEB0-D8B5E954B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9B776E5-92F8-4D57-8335-46EB756E2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96B5E-EBBF-4104-BCDA-73E1459050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3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12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8.xml"/><Relationship Id="rId10" Type="http://schemas.microsoft.com/office/2007/relationships/hdphoto" Target="../media/hdphoto3.wdp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9.xml"/><Relationship Id="rId12" Type="http://schemas.microsoft.com/office/2007/relationships/hdphoto" Target="../media/hdphoto4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9.xml"/><Relationship Id="rId10" Type="http://schemas.microsoft.com/office/2007/relationships/hdphoto" Target="../media/hdphoto3.wdp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0.xml"/><Relationship Id="rId12" Type="http://schemas.microsoft.com/office/2007/relationships/hdphoto" Target="../media/hdphoto4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0.xml"/><Relationship Id="rId10" Type="http://schemas.microsoft.com/office/2007/relationships/hdphoto" Target="../media/hdphoto3.wdp"/><Relationship Id="rId4" Type="http://schemas.openxmlformats.org/officeDocument/2006/relationships/diagramData" Target="../diagrams/data10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1.xml"/><Relationship Id="rId12" Type="http://schemas.microsoft.com/office/2007/relationships/hdphoto" Target="../media/hdphoto3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1.xml"/><Relationship Id="rId10" Type="http://schemas.microsoft.com/office/2007/relationships/hdphoto" Target="../media/hdphoto4.wdp"/><Relationship Id="rId4" Type="http://schemas.openxmlformats.org/officeDocument/2006/relationships/diagramData" Target="../diagrams/data11.xm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emulo.viana@sesec.fortaleza.ce.gov.b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chart" Target="../charts/chart1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6C91D-4B22-49F1-9A0B-ABEB9E1F5A26}"/>
              </a:ext>
            </a:extLst>
          </p:cNvPr>
          <p:cNvSpPr txBox="1">
            <a:spLocks/>
          </p:cNvSpPr>
          <p:nvPr/>
        </p:nvSpPr>
        <p:spPr bwMode="ltGray">
          <a:xfrm>
            <a:off x="1545199" y="2430048"/>
            <a:ext cx="9144000" cy="40333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u="sng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REDE COMPRAS </a:t>
            </a:r>
            <a:endParaRPr kumimoji="0" lang="pt-BR" sz="4800" b="1" i="0" u="sng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7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COORDENADORIA DE GESTÃO DE AQUISIÇÕES  CORPORTIVAS</a:t>
            </a:r>
            <a:r>
              <a:rPr kumimoji="0" lang="pt-BR" sz="37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/>
            </a:r>
            <a:br>
              <a:rPr kumimoji="0" lang="pt-BR" sz="37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</a:br>
            <a:r>
              <a:rPr kumimoji="0" lang="pt-BR" sz="37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COGEC/SEPOG</a:t>
            </a:r>
            <a:endParaRPr kumimoji="0" lang="pt-BR" sz="37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66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5077611"/>
              </p:ext>
            </p:extLst>
          </p:nvPr>
        </p:nvGraphicFramePr>
        <p:xfrm>
          <a:off x="838200" y="2404559"/>
          <a:ext cx="3116943" cy="24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603074"/>
              </p:ext>
            </p:extLst>
          </p:nvPr>
        </p:nvGraphicFramePr>
        <p:xfrm>
          <a:off x="4152122" y="1987420"/>
          <a:ext cx="5103844" cy="340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708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48059"/>
              </p:ext>
            </p:extLst>
          </p:nvPr>
        </p:nvGraphicFramePr>
        <p:xfrm>
          <a:off x="951723" y="1611088"/>
          <a:ext cx="8170507" cy="488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8925"/>
                <a:gridCol w="4041582"/>
              </a:tblGrid>
              <a:tr h="2471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OBJETO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SITUAÇÃO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284/2022 - MATERIAL LIMPEZA GERAL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PUBLICAÇÃO DO 1º TERMO ADITIVO A A ARP 12.2022. LICITAÇÃO 08/07/2022 - 10hs.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717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294/2020 - A - MATERIAL DE EXPEDIENTE: DIVERSOS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REVOGAÇÃO DO PE Nº 294 2020 - SUPRESSÃO CONTRADITÓRIO.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284/2021 - RECIPIENTES E EMBALAGENS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CLFOR COM O TERMO DE REVOGAÇÃO PARCIAL DO PE 284 2021.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CP 012/2022 - AVALIAÇÃO E PESQUISA DE SERVIÇO DE SAÚDE - ESTUDO VANTAJOSIDADE DE Oss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LICITAÇÃO 16/01/2023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304/2022 - MATERIAL PERMANENTE: AQUISIÇÕES DE VENTILADORES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AGUARDANDO NAD AJUSTADA.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0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337/2022 - MATERIAL DE EXPEDIENTE: PAPEL E AFINS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AGUARDANDO NAD AJUSTADA.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392/2022 - AQUISIÇÃO DE MATERIAL DE CONSTRUÇÃO: TOMADAS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SEGOV/COAPO PUBLICAÇÃO DO TERMO DE HOMOLOGAÇÃO.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284/2022 - MATERIAL LIMPEZA GERAL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PUBLICAÇÃO DO 1º TERMO ADITIVO A A ARP 12.2022. LICITAÇÃO 08/07/2022 - 10hs.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294/2020 - A - MATERIAL DE EXPEDIENTE: DIVERSOS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REVOGAÇÃO DO PE Nº 294 2020 - SUPRESSÃO CONTRADITÓRIO.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janeiro/2022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07625"/>
              </p:ext>
            </p:extLst>
          </p:nvPr>
        </p:nvGraphicFramePr>
        <p:xfrm>
          <a:off x="957250" y="1611088"/>
          <a:ext cx="8164979" cy="4889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3397"/>
                <a:gridCol w="4041582"/>
              </a:tblGrid>
              <a:tr h="2471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OBJETO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SITUAÇÃO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316/2022 - HIGIENE PESSOAL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 EMPRESA RESPONDER NOTIFICAÇÃO.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717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411/2022 - MATERIAL DE CONSUMO - COPA E COZINHA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CLFOR PUBLICAÇÃO DA RESPOSTA RECURSO CMC BRASIL.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428/2022 - MATERIAL DE EXPEDIENTE - COLAS E FITAS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 ANÁLISE EXTRATO DA ATA PELA COJUR.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475/2022 - MATERIAL DE EXPEDIENTE: LÁPIS, LAPISEIRA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CLFOR PUBLICANDO DECISÃO DE RECURSO - EMPRESA SAMAGA.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525/2022 - MANUTENÇÃO DE EXTINTORES DE INCÊNDIO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COJUR PARA PUBLICAÇÃO DO EXTRATO DA ARP.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0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527/2022 - MATERIAL PERMANENTE - TELEVISOR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COJUR ANÁLISE MINUTA EDITAL ALTERADA APÓS IMPUGNAÇÃO.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532/2022 - AQUISIÇÃO DE EXTINTORES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ANÁLISE DO TERMO DE HOMOLOGAÇÃO PELO JURÍDICO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552/2022 - LEITORES BIOMÉTRICOS E NETBOOKS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- ANÁLISE DAS AMOSTRAS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212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 561/2022 - MATERIAL DE EXPEDIENTE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EM ANDAMENTO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5701"/>
              </p:ext>
            </p:extLst>
          </p:nvPr>
        </p:nvGraphicFramePr>
        <p:xfrm>
          <a:off x="957251" y="1536650"/>
          <a:ext cx="8261394" cy="5264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5051"/>
                <a:gridCol w="3396343"/>
              </a:tblGrid>
              <a:tr h="2921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OBJETO</a:t>
                      </a:r>
                      <a:endParaRPr lang="pt-BR" sz="1200" b="1" i="0" u="none" strike="noStrike" dirty="0">
                        <a:solidFill>
                          <a:schemeClr val="accent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SITUAÇÃO </a:t>
                      </a:r>
                      <a:endParaRPr lang="pt-BR" sz="1200" b="1" i="0" u="none" strike="noStrike" dirty="0">
                        <a:solidFill>
                          <a:schemeClr val="accent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4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ÁGUA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ANÁLISE DA MINUTA DO EDITAL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36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AÇÚCAR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HOMOLOGAÇÃO NO GRPFOR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8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LICITAÇÃO TELEFONIA MÓVEL PARA ATENDER AS DEMANDAS DA AUTARQUIA MUNICIPAL DE TRÂNSITO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SOLICITAR NAD DA AMC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8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GESTÃO DE ABASTECIMENTO DE VEÍCULOS COM CARTÃO MAGNÉTICO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ANÁLISE DA MINUTA DO EDITAL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649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AR CONDICIONADO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RECEBENDO NAD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340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OUTSOURCING DE IMPRESSÃO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CLFOR MARCANDO LICITAÇÃO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8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COMPUTADORES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SOLICITAÇÃO OFÍCIO, DECLARAÇÃO E JUSTIFICATIVA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8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WORKSTATIONS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SOLICITAÇÃO OFÍCIO, DECLARAÇÃO E JUSTIFICATIVA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8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LICENÇAS DE SOFTWARE (Adobe, Autocad e Corel)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SOLICITAÇÃO OFÍCIO, DECLARAÇÃO E JUSTIFICATIVA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89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LICENÇAS DE SOFTWARE (Office e Power BI)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CEARP RECEBEU PROCESSO PARA ABRIR PLS E SOLICITAR </a:t>
                      </a:r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JUSTIFICATIVAS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643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SERVIÇO VIA APLICATIVO MULTIPLATAFORMA DE MENSAGENS INSTANTÂNEAS PARA</a:t>
                      </a:r>
                      <a:b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SMARTPHONES, VIA WHATSAPP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LANÇAR COMPRASFOR E SOLICITAÇÃO DE NAD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350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NOBREAKS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COGECT PARA REALIZAÇÃO DE PESQUISA DE MERCADO E ELABORAÇÃO DO TERMO DE </a:t>
                      </a:r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REFERÊNCIA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52194"/>
              </p:ext>
            </p:extLst>
          </p:nvPr>
        </p:nvGraphicFramePr>
        <p:xfrm>
          <a:off x="957251" y="1536650"/>
          <a:ext cx="8261394" cy="522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5051"/>
                <a:gridCol w="3396343"/>
              </a:tblGrid>
              <a:tr h="2881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OBJETO</a:t>
                      </a:r>
                      <a:endParaRPr lang="pt-BR" sz="1200" b="1" i="0" u="none" strike="noStrike" dirty="0">
                        <a:solidFill>
                          <a:schemeClr val="accent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SITUAÇÃO </a:t>
                      </a:r>
                      <a:endParaRPr lang="pt-BR" sz="1200" b="1" i="0" u="none" strike="noStrike" dirty="0">
                        <a:solidFill>
                          <a:schemeClr val="accent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DE EXPEDIENTE - CAIXAS E PASTAS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ELABORAÇÃO 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NOVO PLANEJAMENTO.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30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MOBILIÁRIO - CADEIRAS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TERMO 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 REFERÊNCIA E MINUTA EDITAL.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MOBILIÁRIO - MESAS E OUTROS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646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INSTALAÇÃO, DESISNSTALAÇÃO, MANUTENÇÃO PREVENTIVA E CORRETIVA DE MANUTENÇÃO DE AR CONDICIONADO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MANUTENÇÃO E REBOQUE DE VEÍCULOS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308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PERMANENTE - CARRINHOS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BOBINAS E ETIQUETAS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DEDETIZAÇÃO E SANITIZAÇÃO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RECIPIENTES E EMBALAGENS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HIGIENE PESSOAL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566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LOCAÇÃO DE MOTOCICLETAS - incluindo condutores (motociclistas)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62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MATERIAL DE CONSTRUÇÃO: LÂMPADAS E OUTROS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 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0233"/>
              </p:ext>
            </p:extLst>
          </p:nvPr>
        </p:nvGraphicFramePr>
        <p:xfrm>
          <a:off x="957251" y="1536650"/>
          <a:ext cx="8261394" cy="531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5051"/>
                <a:gridCol w="3396343"/>
              </a:tblGrid>
              <a:tr h="2881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OBJETO</a:t>
                      </a:r>
                      <a:endParaRPr lang="pt-BR" sz="1200" b="1" i="0" u="none" strike="noStrike" dirty="0">
                        <a:solidFill>
                          <a:schemeClr val="accent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</a:rPr>
                        <a:t>SITUAÇÃO </a:t>
                      </a:r>
                      <a:endParaRPr lang="pt-BR" sz="1200" b="1" i="0" u="none" strike="noStrike" dirty="0">
                        <a:solidFill>
                          <a:schemeClr val="accent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95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MATERIAL DE CONSTRUÇÃO: PREGOS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30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MATERIAL DE CONSTRUÇÃO: PARAFUSOS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HIDRÁULICO - TORNEIRAS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869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ELÉTRICO - BUCHAS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HIDRÁULICO - CANOS E OUTROS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PESQUISA DE MERCADO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308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LOCAÇÃO DE VEÍCULOS E MOTOCICLETAS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ANÁLISE DA MINUTA DO EDITAL.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AQUISIÇÃO DE ESTANTES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SOLICITANDO DOTAÇÃO ORÇAMENTÁRIA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GESTÃO DOCUMENTAL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ANÁLISE DO TERMO DE REFERÊNCIA E MINUTA EDITAL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EXPEDIENTE DIVERSOS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ITENS 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SENDO ANALISADOS E CRIADOS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738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MATERIAL GRÁFICO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ITENS SENDO ANALISADOS E CRIADOS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566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SERVIÇOS GRÁFICOS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ITENS SENDO ANALISADOS E CRIADOS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264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SANITIZAÇÃO DE VEÍCULOS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ITENS SENDO ANALISADOS E CRIADOS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1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16429" y="201840"/>
            <a:ext cx="10515600" cy="132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Atas de Registro de Preços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40630"/>
              </p:ext>
            </p:extLst>
          </p:nvPr>
        </p:nvGraphicFramePr>
        <p:xfrm>
          <a:off x="1262742" y="1643742"/>
          <a:ext cx="7398657" cy="4029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521"/>
                <a:gridCol w="3089973"/>
                <a:gridCol w="1496489"/>
                <a:gridCol w="1108511"/>
                <a:gridCol w="1367163"/>
              </a:tblGrid>
              <a:tr h="85997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ATAS DE REGISTRO DE PREÇOS VIGENTES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8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Nº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OBJETO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N° DO PREGÃO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N° DA ATA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VIGÊNCIA DA ATA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AQUISIÇÃO DE ÁGUA MINERAL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PE 263/2021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02/2022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07/03/2023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AQUISIÇÃO DE COMBUSTÍVEL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PE 045/2022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03/2022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25/04/2023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AQUISIÇÃO DE AÇÚCAR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PE 117/2022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04/2022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13/05/2023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AQUISIÇÃO DE AÇÚCAR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PE </a:t>
                      </a:r>
                      <a:r>
                        <a:rPr lang="pt-BR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117/2022 - A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04/2022 - A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13/05/2023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5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RECARGA DE GÁS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PE 246/2022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05/2022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21/07/2023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16429" y="201840"/>
            <a:ext cx="10515600" cy="132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Atas de Registro de Preços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95193"/>
              </p:ext>
            </p:extLst>
          </p:nvPr>
        </p:nvGraphicFramePr>
        <p:xfrm>
          <a:off x="1262742" y="1643742"/>
          <a:ext cx="7398657" cy="3525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521"/>
                <a:gridCol w="3089973"/>
                <a:gridCol w="1496489"/>
                <a:gridCol w="1108511"/>
                <a:gridCol w="1367163"/>
              </a:tblGrid>
              <a:tr h="85997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ATAS DE REGISTRO DE PREÇOS VIGENTES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86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Nº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OBJETO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N° DO PREGÃO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N° DA ATA</a:t>
                      </a:r>
                      <a:endParaRPr lang="pt-BR" sz="1200" b="1" i="0" u="none" strike="noStrike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VIGÊNCIA DA ATA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AQUISIÇÃO DE CAFÉ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PE 332/2022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06/2022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</a:rPr>
                        <a:t>13/09/2023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SERVIÇO </a:t>
                      </a:r>
                      <a:r>
                        <a:rPr lang="pt-BR" sz="12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 TÁXI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 365/2022 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07/2022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04/11/2023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MATERIAL </a:t>
                      </a:r>
                      <a:r>
                        <a:rPr lang="pt-BR" sz="12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LIMPEZA GERAL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 284/2022 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12/2022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04/11/2023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5041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9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MATERIAL DE EXPEDIENTE: PAPEL E AFINS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 337/2022 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10/2022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15/12/2023</a:t>
                      </a:r>
                      <a:endParaRPr lang="pt-BR" sz="1200" b="1" u="none" strike="noStrike" kern="1200" dirty="0">
                        <a:solidFill>
                          <a:srgbClr val="0070C0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1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Inovações e Melhorias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3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3663176"/>
              </p:ext>
            </p:extLst>
          </p:nvPr>
        </p:nvGraphicFramePr>
        <p:xfrm>
          <a:off x="704850" y="1690687"/>
          <a:ext cx="10782300" cy="506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0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16429" y="201840"/>
            <a:ext cx="10515600" cy="132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Orientações</a:t>
            </a:r>
            <a:endParaRPr lang="pt-BR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42999" y="2013846"/>
            <a:ext cx="990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Prazo de 3 (três) dias </a:t>
            </a:r>
            <a:r>
              <a:rPr lang="pt-BR" sz="3200" dirty="0" smtClean="0">
                <a:solidFill>
                  <a:schemeClr val="accent1"/>
                </a:solidFill>
                <a:latin typeface="Gill Sans MT" panose="020B0502020104020203" pitchFamily="34" charset="0"/>
              </a:rPr>
              <a:t>úteis para </a:t>
            </a:r>
            <a:r>
              <a:rPr lang="pt-BR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responder o </a:t>
            </a:r>
            <a:r>
              <a:rPr lang="pt-BR" sz="3200" dirty="0" smtClean="0">
                <a:solidFill>
                  <a:schemeClr val="accent1"/>
                </a:solidFill>
                <a:latin typeface="Gill Sans MT" panose="020B0502020104020203" pitchFamily="34" charset="0"/>
              </a:rPr>
              <a:t>PLS</a:t>
            </a:r>
          </a:p>
          <a:p>
            <a:endParaRPr lang="pt-BR" sz="16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accent1"/>
                </a:solidFill>
                <a:latin typeface="Gill Sans MT" panose="020B0502020104020203" pitchFamily="34" charset="0"/>
              </a:rPr>
              <a:t>Não informar a Dotação </a:t>
            </a:r>
            <a:r>
              <a:rPr lang="pt-BR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Orçamentária </a:t>
            </a:r>
            <a:r>
              <a:rPr lang="pt-BR" sz="3200" dirty="0" smtClean="0">
                <a:solidFill>
                  <a:schemeClr val="accent1"/>
                </a:solidFill>
                <a:latin typeface="Gill Sans MT" panose="020B0502020104020203" pitchFamily="34" charset="0"/>
              </a:rPr>
              <a:t>no ofício de encaminhamento e Declaração de Capacidade Financeira</a:t>
            </a:r>
          </a:p>
          <a:p>
            <a:pPr algn="just"/>
            <a:endParaRPr lang="pt-BR" sz="1600" dirty="0" smtClean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accent1"/>
                </a:solidFill>
                <a:latin typeface="Gill Sans MT" panose="020B0502020104020203" pitchFamily="34" charset="0"/>
              </a:rPr>
              <a:t>Prazo de 3 (três) dias úteis para envio da NAD</a:t>
            </a:r>
          </a:p>
        </p:txBody>
      </p:sp>
    </p:spTree>
    <p:extLst>
      <p:ext uri="{BB962C8B-B14F-4D97-AF65-F5344CB8AC3E}">
        <p14:creationId xmlns:p14="http://schemas.microsoft.com/office/powerpoint/2010/main" val="2948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PAUTA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</p:txBody>
      </p:sp>
      <p:sp>
        <p:nvSpPr>
          <p:cNvPr id="3" name="objeto 6" descr="Retângulo bege">
            <a:extLst>
              <a:ext uri="{FF2B5EF4-FFF2-40B4-BE49-F238E27FC236}">
                <a16:creationId xmlns=""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10547" y="2073869"/>
            <a:ext cx="3878199" cy="79268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tângulo 8"/>
          <p:cNvSpPr/>
          <p:nvPr/>
        </p:nvSpPr>
        <p:spPr>
          <a:xfrm>
            <a:off x="897725" y="1690688"/>
            <a:ext cx="1039654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Palestra 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Dr. Otávio – Presidente da CLFOR (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inconsistências no envio das licitações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pt-BR" sz="2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Compras 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diretas 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nova Lei 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Licitações - 14.133/2021;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da integração do sistema de 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Compras 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o Portal Nacional de 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Contratações 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Públicas – PNCP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atual 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processos </a:t>
            </a: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licitatórios. </a:t>
            </a:r>
            <a:endParaRPr lang="pt-BR" sz="2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b="1" dirty="0" smtClean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CELOG</a:t>
            </a:r>
            <a:endParaRPr lang="pt-BR" sz="2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Fluxo dos processos da </a:t>
            </a:r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telefonia - móvel e fixa</a:t>
            </a:r>
          </a:p>
          <a:p>
            <a:r>
              <a:rPr lang="pt-BR" sz="2200" b="1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200" b="1" dirty="0" smtClean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CEGET</a:t>
            </a:r>
            <a:endParaRPr lang="pt-BR" sz="2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Atesto das faturas dos processos de pagamento das terceirizadas</a:t>
            </a:r>
            <a:endParaRPr lang="pt-BR" sz="2200" b="1" dirty="0">
              <a:solidFill>
                <a:schemeClr val="bg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1904300" y="2958305"/>
            <a:ext cx="8237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CÉLULA DE GESTÃO DE LOGÍSTICA CORPORATIVA</a:t>
            </a:r>
          </a:p>
          <a:p>
            <a:pPr algn="ctr"/>
            <a:r>
              <a:rPr lang="pt-BR" dirty="0">
                <a:solidFill>
                  <a:sysClr val="window" lastClr="FFFFFF"/>
                </a:solidFill>
                <a:latin typeface="Gill Sans MT"/>
              </a:rPr>
              <a:t> </a:t>
            </a:r>
            <a:endParaRPr lang="pt-BR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/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CELOG</a:t>
            </a:r>
            <a:endParaRPr lang="pt-BR" sz="48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5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 flipV="1">
            <a:off x="3011648" y="3552507"/>
            <a:ext cx="6040073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6190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2384277" y="1838806"/>
            <a:ext cx="7118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CÉLULA DE GESTÃO DE LOGÍSTICA CORPORATIVA</a:t>
            </a:r>
          </a:p>
          <a:p>
            <a:pPr algn="ctr"/>
            <a:r>
              <a:rPr lang="pt-BR" dirty="0">
                <a:solidFill>
                  <a:sysClr val="window" lastClr="FFFFFF"/>
                </a:solidFill>
                <a:latin typeface="Gill Sans MT"/>
              </a:rPr>
              <a:t> </a:t>
            </a:r>
            <a:endParaRPr lang="pt-BR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/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CELOG</a:t>
            </a:r>
            <a:endParaRPr lang="pt-BR" sz="48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algn="ctr">
              <a:defRPr/>
            </a:pP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0" y="371745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u="sng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de Telefonia</a:t>
            </a:r>
          </a:p>
          <a:p>
            <a:pPr algn="ctr">
              <a:defRPr/>
            </a:pPr>
            <a:r>
              <a:rPr lang="pt-BR" sz="48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Fixa e Móvel</a:t>
            </a:r>
            <a:endParaRPr lang="pt-BR" sz="48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algn="ctr">
              <a:defRPr/>
            </a:pP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7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 flipV="1">
            <a:off x="2923563" y="2396047"/>
            <a:ext cx="6040073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4410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2565480" y="2646675"/>
            <a:ext cx="7118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4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TELEFONIA FIXA</a:t>
            </a:r>
          </a:p>
        </p:txBody>
      </p:sp>
      <p:sp>
        <p:nvSpPr>
          <p:cNvPr id="7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 flipV="1">
            <a:off x="3198770" y="3579931"/>
            <a:ext cx="6040073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0213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92144" y="94841"/>
            <a:ext cx="5530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9" b="96499" l="529" r="100000">
                        <a14:foregroundMark x1="96526" y1="10248" x2="96526" y2="10248"/>
                        <a14:foregroundMark x1="98036" y1="12553" x2="98036" y2="12553"/>
                        <a14:foregroundMark x1="97281" y1="18873" x2="97281" y2="18873"/>
                        <a14:foregroundMark x1="95846" y1="27925" x2="95846" y2="27925"/>
                        <a14:foregroundMark x1="95091" y1="36379" x2="95091" y2="36379"/>
                        <a14:foregroundMark x1="93731" y1="43894" x2="93731" y2="43894"/>
                        <a14:foregroundMark x1="78474" y1="50213" x2="78474" y2="50213"/>
                        <a14:foregroundMark x1="79758" y1="45431" x2="44260" y2="77455"/>
                        <a14:foregroundMark x1="78701" y1="84116" x2="55363" y2="44150"/>
                        <a14:foregroundMark x1="47356" y1="53032" x2="59139" y2="80359"/>
                        <a14:foregroundMark x1="60045" y1="68147" x2="43882" y2="64560"/>
                        <a14:foregroundMark x1="45317" y1="71307" x2="45317" y2="71307"/>
                        <a14:foregroundMark x1="51284" y1="77797" x2="51284" y2="77797"/>
                        <a14:foregroundMark x1="58384" y1="74039" x2="58384" y2="74039"/>
                        <a14:foregroundMark x1="54079" y1="60974" x2="54079" y2="60974"/>
                        <a14:foregroundMark x1="55211" y1="55081" x2="55211" y2="55081"/>
                        <a14:foregroundMark x1="61707" y1="46712" x2="61707" y2="46712"/>
                        <a14:foregroundMark x1="69940" y1="47908" x2="69940" y2="47908"/>
                        <a14:foregroundMark x1="79607" y1="73015" x2="79607" y2="73015"/>
                        <a14:foregroundMark x1="70468" y1="77028" x2="70468" y2="77028"/>
                        <a14:foregroundMark x1="69335" y1="82237" x2="69335" y2="82237"/>
                        <a14:foregroundMark x1="79456" y1="78907" x2="79456" y2="78907"/>
                        <a14:foregroundMark x1="80363" y1="72331" x2="80363" y2="72331"/>
                        <a14:foregroundMark x1="44411" y1="72588" x2="44411" y2="72588"/>
                        <a14:foregroundMark x1="53701" y1="61401" x2="53701" y2="61401"/>
                        <a14:foregroundMark x1="57628" y1="55081" x2="57628" y2="55081"/>
                        <a14:foregroundMark x1="47961" y1="70709" x2="47961" y2="70709"/>
                        <a14:foregroundMark x1="73867" y1="58070" x2="73867" y2="58070"/>
                        <a14:foregroundMark x1="76813" y1="59095" x2="76813" y2="59095"/>
                        <a14:foregroundMark x1="76435" y1="55508" x2="76435" y2="55508"/>
                        <a14:foregroundMark x1="74547" y1="64560" x2="74547" y2="64560"/>
                        <a14:foregroundMark x1="80891" y1="62425" x2="80891" y2="62425"/>
                        <a14:foregroundMark x1="76662" y1="61401" x2="76662" y2="61401"/>
                        <a14:foregroundMark x1="82931" y1="59693" x2="82931" y2="59693"/>
                        <a14:foregroundMark x1="86858" y1="91289" x2="86858" y2="91289"/>
                        <a14:foregroundMark x1="91314" y1="57387" x2="91314" y2="57387"/>
                        <a14:foregroundMark x1="90634" y1="64133" x2="90634" y2="64133"/>
                        <a14:foregroundMark x1="95242" y1="33219" x2="95242" y2="33219"/>
                        <a14:foregroundMark x1="29909" y1="84799" x2="29909" y2="84799"/>
                        <a14:foregroundMark x1="72356" y1="93424" x2="72356" y2="93424"/>
                        <a14:foregroundMark x1="58006" y1="89838" x2="58006" y2="89838"/>
                        <a14:foregroundMark x1="44940" y1="88130" x2="44940" y2="88130"/>
                        <a14:foregroundMark x1="34139" y1="86251" x2="34139" y2="86251"/>
                        <a14:foregroundMark x1="50378" y1="88984" x2="50378" y2="88984"/>
                        <a14:foregroundMark x1="40710" y1="87276" x2="40710" y2="87276"/>
                        <a14:foregroundMark x1="52039" y1="88984" x2="52039" y2="88984"/>
                        <a14:foregroundMark x1="93051" y1="48591" x2="93051" y2="48591"/>
                        <a14:foregroundMark x1="78474" y1="65243" x2="78474" y2="65243"/>
                        <a14:foregroundMark x1="78852" y1="95132" x2="78852" y2="95132"/>
                        <a14:foregroundMark x1="45997" y1="9564" x2="45997" y2="9564"/>
                        <a14:backgroundMark x1="16314" y1="86507" x2="16314" y2="86507"/>
                        <a14:backgroundMark x1="13897" y1="86507" x2="13897" y2="86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94" y="2021264"/>
            <a:ext cx="3784277" cy="33469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14677" y="1219674"/>
            <a:ext cx="465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ysClr val="window" lastClr="FFFFFF"/>
                </a:solidFill>
                <a:latin typeface="Gill Sans MT"/>
              </a:rPr>
              <a:t>Solicitando uma linha fixa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0152" y="2021264"/>
            <a:ext cx="7461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Abrir processo via SPU encaminhando ofício </a:t>
            </a:r>
            <a:r>
              <a:rPr lang="pt-BR" dirty="0" smtClean="0">
                <a:solidFill>
                  <a:prstClr val="white"/>
                </a:solidFill>
              </a:rPr>
              <a:t>requerendo </a:t>
            </a:r>
            <a:r>
              <a:rPr lang="pt-BR" dirty="0">
                <a:solidFill>
                  <a:prstClr val="white"/>
                </a:solidFill>
              </a:rPr>
              <a:t>e apresentando </a:t>
            </a:r>
            <a:r>
              <a:rPr lang="pt-BR" dirty="0" smtClean="0">
                <a:solidFill>
                  <a:prstClr val="white"/>
                </a:solidFill>
              </a:rPr>
              <a:t>justificativa: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Da </a:t>
            </a:r>
            <a:r>
              <a:rPr lang="pt-BR" dirty="0">
                <a:solidFill>
                  <a:prstClr val="white"/>
                </a:solidFill>
              </a:rPr>
              <a:t>necessidade da </a:t>
            </a:r>
            <a:r>
              <a:rPr lang="pt-BR" dirty="0" smtClean="0">
                <a:solidFill>
                  <a:prstClr val="white"/>
                </a:solidFill>
              </a:rPr>
              <a:t>linha;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Informando </a:t>
            </a:r>
            <a:r>
              <a:rPr lang="pt-BR" dirty="0">
                <a:solidFill>
                  <a:prstClr val="white"/>
                </a:solidFill>
              </a:rPr>
              <a:t>qual categoria de bloqueio da </a:t>
            </a:r>
            <a:r>
              <a:rPr lang="pt-BR" dirty="0" smtClean="0">
                <a:solidFill>
                  <a:prstClr val="white"/>
                </a:solidFill>
              </a:rPr>
              <a:t>linha;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Setor beneficiado;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E</a:t>
            </a:r>
            <a:r>
              <a:rPr lang="pt-BR" dirty="0" smtClean="0">
                <a:solidFill>
                  <a:prstClr val="white"/>
                </a:solidFill>
              </a:rPr>
              <a:t>ndereço </a:t>
            </a:r>
            <a:r>
              <a:rPr lang="pt-BR" dirty="0">
                <a:solidFill>
                  <a:prstClr val="white"/>
                </a:solidFill>
              </a:rPr>
              <a:t>completo com </a:t>
            </a:r>
            <a:r>
              <a:rPr lang="pt-BR" dirty="0" smtClean="0">
                <a:solidFill>
                  <a:prstClr val="white"/>
                </a:solidFill>
              </a:rPr>
              <a:t>CEP;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Pessoa </a:t>
            </a:r>
            <a:r>
              <a:rPr lang="pt-BR" dirty="0">
                <a:solidFill>
                  <a:prstClr val="white"/>
                </a:solidFill>
              </a:rPr>
              <a:t>responsável que irá receber o técnico da </a:t>
            </a:r>
            <a:r>
              <a:rPr lang="pt-BR" dirty="0" smtClean="0">
                <a:solidFill>
                  <a:prstClr val="white"/>
                </a:solidFill>
              </a:rPr>
              <a:t>operadora;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Telefone </a:t>
            </a:r>
            <a:r>
              <a:rPr lang="pt-BR" dirty="0">
                <a:solidFill>
                  <a:prstClr val="white"/>
                </a:solidFill>
              </a:rPr>
              <a:t>de </a:t>
            </a:r>
            <a:r>
              <a:rPr lang="pt-BR" dirty="0" smtClean="0">
                <a:solidFill>
                  <a:prstClr val="white"/>
                </a:solidFill>
              </a:rPr>
              <a:t>contato.</a:t>
            </a:r>
          </a:p>
          <a:p>
            <a:pPr lvl="1"/>
            <a:endParaRPr lang="pt-BR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Acompanhamento do pedido de instalação:</a:t>
            </a:r>
          </a:p>
          <a:p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SEPOG/COGEC/CELOG encaminha e-mail informando ao órgão solicitante nº do protocolo do pedido junto ao Portal OI Soluções.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O órgão deverá informar à SEPOG/COGEC/CELOG quanto ao andamento/instalação.</a:t>
            </a: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Fixa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68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57264" y="1821974"/>
            <a:ext cx="79369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white"/>
                </a:solidFill>
              </a:rPr>
              <a:t>Mudança </a:t>
            </a:r>
            <a:r>
              <a:rPr lang="pt-BR" b="1" dirty="0">
                <a:solidFill>
                  <a:prstClr val="white"/>
                </a:solidFill>
              </a:rPr>
              <a:t>de endereço: </a:t>
            </a:r>
            <a:endParaRPr lang="pt-BR" b="1" dirty="0" smtClean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Solicitar </a:t>
            </a:r>
            <a:r>
              <a:rPr lang="pt-BR" dirty="0">
                <a:solidFill>
                  <a:prstClr val="white"/>
                </a:solidFill>
              </a:rPr>
              <a:t>por ofício (SPU) ou e-mail </a:t>
            </a:r>
            <a:r>
              <a:rPr lang="pt-BR" dirty="0" smtClean="0">
                <a:solidFill>
                  <a:prstClr val="white"/>
                </a:solidFill>
              </a:rPr>
              <a:t>a transferência com a devida justificativa de alteração, informando </a:t>
            </a:r>
            <a:r>
              <a:rPr lang="pt-BR" dirty="0">
                <a:solidFill>
                  <a:prstClr val="white"/>
                </a:solidFill>
              </a:rPr>
              <a:t>o número da </a:t>
            </a:r>
            <a:r>
              <a:rPr lang="pt-BR" dirty="0" smtClean="0">
                <a:solidFill>
                  <a:prstClr val="white"/>
                </a:solidFill>
              </a:rPr>
              <a:t>linha com endereço </a:t>
            </a:r>
            <a:r>
              <a:rPr lang="pt-BR" dirty="0">
                <a:solidFill>
                  <a:prstClr val="white"/>
                </a:solidFill>
              </a:rPr>
              <a:t>atual </a:t>
            </a:r>
            <a:r>
              <a:rPr lang="pt-BR" dirty="0" smtClean="0">
                <a:solidFill>
                  <a:prstClr val="white"/>
                </a:solidFill>
              </a:rPr>
              <a:t>e o de futura instalação (mesmas </a:t>
            </a:r>
            <a:r>
              <a:rPr lang="pt-BR" dirty="0">
                <a:solidFill>
                  <a:prstClr val="white"/>
                </a:solidFill>
              </a:rPr>
              <a:t>informações </a:t>
            </a:r>
            <a:r>
              <a:rPr lang="pt-BR" dirty="0" smtClean="0">
                <a:solidFill>
                  <a:prstClr val="white"/>
                </a:solidFill>
              </a:rPr>
              <a:t>constantes </a:t>
            </a:r>
            <a:r>
              <a:rPr lang="pt-BR" dirty="0">
                <a:solidFill>
                  <a:prstClr val="white"/>
                </a:solidFill>
              </a:rPr>
              <a:t>na solicitação da linha</a:t>
            </a:r>
            <a:r>
              <a:rPr lang="pt-BR" dirty="0" smtClean="0">
                <a:solidFill>
                  <a:prstClr val="white"/>
                </a:solidFill>
              </a:rPr>
              <a:t>);</a:t>
            </a:r>
          </a:p>
          <a:p>
            <a:pPr lvl="1" algn="just"/>
            <a:endParaRPr lang="pt-BR" dirty="0" smtClean="0">
              <a:solidFill>
                <a:prstClr val="whit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white"/>
                </a:solidFill>
              </a:rPr>
              <a:t>Mudança </a:t>
            </a:r>
            <a:r>
              <a:rPr lang="pt-BR" b="1" dirty="0">
                <a:solidFill>
                  <a:prstClr val="white"/>
                </a:solidFill>
              </a:rPr>
              <a:t>de categoria de bloqueio da linha: </a:t>
            </a:r>
            <a:endParaRPr lang="pt-BR" b="1" dirty="0" smtClean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Quando </a:t>
            </a:r>
            <a:r>
              <a:rPr lang="pt-BR" dirty="0">
                <a:solidFill>
                  <a:prstClr val="white"/>
                </a:solidFill>
              </a:rPr>
              <a:t>instaladas, se não solicitado, as linhas são </a:t>
            </a:r>
            <a:r>
              <a:rPr lang="pt-BR" dirty="0" smtClean="0">
                <a:solidFill>
                  <a:prstClr val="white"/>
                </a:solidFill>
              </a:rPr>
              <a:t>configuradas com </a:t>
            </a:r>
            <a:r>
              <a:rPr lang="pt-BR" dirty="0">
                <a:solidFill>
                  <a:prstClr val="white"/>
                </a:solidFill>
              </a:rPr>
              <a:t>categoria de bloqueio </a:t>
            </a:r>
            <a:r>
              <a:rPr lang="pt-BR" dirty="0" smtClean="0">
                <a:solidFill>
                  <a:prstClr val="white"/>
                </a:solidFill>
              </a:rPr>
              <a:t>4</a:t>
            </a:r>
            <a:r>
              <a:rPr lang="pt-BR" dirty="0">
                <a:solidFill>
                  <a:prstClr val="white"/>
                </a:solidFill>
              </a:rPr>
              <a:t>;</a:t>
            </a:r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Tipos de Categoria de Bloqueio:</a:t>
            </a:r>
          </a:p>
          <a:p>
            <a:pPr lvl="1" algn="just"/>
            <a:r>
              <a:rPr lang="pt-BR" dirty="0" smtClean="0">
                <a:solidFill>
                  <a:prstClr val="white"/>
                </a:solidFill>
              </a:rPr>
              <a:t>       - Categoria 1: Sem bloqueio (requer autorização);</a:t>
            </a:r>
          </a:p>
          <a:p>
            <a:pPr lvl="1" algn="just"/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dirty="0" smtClean="0">
                <a:solidFill>
                  <a:prstClr val="white"/>
                </a:solidFill>
              </a:rPr>
              <a:t>      - Categoria 2: Bloqueio DDI (requer autorização);</a:t>
            </a:r>
          </a:p>
          <a:p>
            <a:pPr lvl="1" algn="just"/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dirty="0" smtClean="0">
                <a:solidFill>
                  <a:prstClr val="white"/>
                </a:solidFill>
              </a:rPr>
              <a:t>      - Categoria 3: Bloqueio DDI, DDD, 0900, 0500 e 0300 (requer autorização);</a:t>
            </a:r>
          </a:p>
          <a:p>
            <a:pPr lvl="1" algn="just"/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dirty="0" smtClean="0">
                <a:solidFill>
                  <a:prstClr val="white"/>
                </a:solidFill>
              </a:rPr>
              <a:t>      - Categoria 4</a:t>
            </a:r>
            <a:r>
              <a:rPr lang="pt-BR" dirty="0">
                <a:solidFill>
                  <a:prstClr val="white"/>
                </a:solidFill>
              </a:rPr>
              <a:t>: Bloqueio DDI, DDD, c</a:t>
            </a:r>
            <a:r>
              <a:rPr lang="pt-BR" dirty="0" smtClean="0">
                <a:solidFill>
                  <a:prstClr val="white"/>
                </a:solidFill>
              </a:rPr>
              <a:t>elular, 0900</a:t>
            </a:r>
            <a:r>
              <a:rPr lang="pt-BR" dirty="0">
                <a:solidFill>
                  <a:prstClr val="white"/>
                </a:solidFill>
              </a:rPr>
              <a:t>, 0500 e 0300;</a:t>
            </a:r>
            <a:endParaRPr lang="pt-BR" dirty="0" smtClean="0">
              <a:solidFill>
                <a:prstClr val="white"/>
              </a:solidFill>
            </a:endParaRPr>
          </a:p>
          <a:p>
            <a:pPr lvl="1" algn="just"/>
            <a:r>
              <a:rPr lang="pt-BR" dirty="0" smtClean="0">
                <a:solidFill>
                  <a:prstClr val="white"/>
                </a:solidFill>
              </a:rPr>
              <a:t>       - Categoria 5: Bloqueio total</a:t>
            </a:r>
          </a:p>
          <a:p>
            <a:pPr lvl="1" algn="just"/>
            <a:endParaRPr lang="pt-BR" sz="1400" dirty="0" smtClean="0">
              <a:solidFill>
                <a:prstClr val="white"/>
              </a:solidFill>
            </a:endParaRPr>
          </a:p>
        </p:txBody>
      </p:sp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9" b="96499" l="529" r="100000">
                        <a14:foregroundMark x1="96526" y1="10248" x2="96526" y2="10248"/>
                        <a14:foregroundMark x1="98036" y1="12553" x2="98036" y2="12553"/>
                        <a14:foregroundMark x1="97281" y1="18873" x2="97281" y2="18873"/>
                        <a14:foregroundMark x1="95846" y1="27925" x2="95846" y2="27925"/>
                        <a14:foregroundMark x1="95091" y1="36379" x2="95091" y2="36379"/>
                        <a14:foregroundMark x1="93731" y1="43894" x2="93731" y2="43894"/>
                        <a14:foregroundMark x1="78474" y1="50213" x2="78474" y2="50213"/>
                        <a14:foregroundMark x1="79758" y1="45431" x2="44260" y2="77455"/>
                        <a14:foregroundMark x1="78701" y1="84116" x2="55363" y2="44150"/>
                        <a14:foregroundMark x1="47356" y1="53032" x2="59139" y2="80359"/>
                        <a14:foregroundMark x1="60045" y1="68147" x2="43882" y2="64560"/>
                        <a14:foregroundMark x1="45317" y1="71307" x2="45317" y2="71307"/>
                        <a14:foregroundMark x1="51284" y1="77797" x2="51284" y2="77797"/>
                        <a14:foregroundMark x1="58384" y1="74039" x2="58384" y2="74039"/>
                        <a14:foregroundMark x1="54079" y1="60974" x2="54079" y2="60974"/>
                        <a14:foregroundMark x1="55211" y1="55081" x2="55211" y2="55081"/>
                        <a14:foregroundMark x1="61707" y1="46712" x2="61707" y2="46712"/>
                        <a14:foregroundMark x1="69940" y1="47908" x2="69940" y2="47908"/>
                        <a14:foregroundMark x1="79607" y1="73015" x2="79607" y2="73015"/>
                        <a14:foregroundMark x1="70468" y1="77028" x2="70468" y2="77028"/>
                        <a14:foregroundMark x1="69335" y1="82237" x2="69335" y2="82237"/>
                        <a14:foregroundMark x1="79456" y1="78907" x2="79456" y2="78907"/>
                        <a14:foregroundMark x1="80363" y1="72331" x2="80363" y2="72331"/>
                        <a14:foregroundMark x1="44411" y1="72588" x2="44411" y2="72588"/>
                        <a14:foregroundMark x1="53701" y1="61401" x2="53701" y2="61401"/>
                        <a14:foregroundMark x1="57628" y1="55081" x2="57628" y2="55081"/>
                        <a14:foregroundMark x1="47961" y1="70709" x2="47961" y2="70709"/>
                        <a14:foregroundMark x1="73867" y1="58070" x2="73867" y2="58070"/>
                        <a14:foregroundMark x1="76813" y1="59095" x2="76813" y2="59095"/>
                        <a14:foregroundMark x1="76435" y1="55508" x2="76435" y2="55508"/>
                        <a14:foregroundMark x1="74547" y1="64560" x2="74547" y2="64560"/>
                        <a14:foregroundMark x1="80891" y1="62425" x2="80891" y2="62425"/>
                        <a14:foregroundMark x1="76662" y1="61401" x2="76662" y2="61401"/>
                        <a14:foregroundMark x1="82931" y1="59693" x2="82931" y2="59693"/>
                        <a14:foregroundMark x1="86858" y1="91289" x2="86858" y2="91289"/>
                        <a14:foregroundMark x1="91314" y1="57387" x2="91314" y2="57387"/>
                        <a14:foregroundMark x1="90634" y1="64133" x2="90634" y2="64133"/>
                        <a14:foregroundMark x1="95242" y1="33219" x2="95242" y2="33219"/>
                        <a14:foregroundMark x1="29909" y1="84799" x2="29909" y2="84799"/>
                        <a14:foregroundMark x1="72356" y1="93424" x2="72356" y2="93424"/>
                        <a14:foregroundMark x1="58006" y1="89838" x2="58006" y2="89838"/>
                        <a14:foregroundMark x1="44940" y1="88130" x2="44940" y2="88130"/>
                        <a14:foregroundMark x1="34139" y1="86251" x2="34139" y2="86251"/>
                        <a14:foregroundMark x1="50378" y1="88984" x2="50378" y2="88984"/>
                        <a14:foregroundMark x1="40710" y1="87276" x2="40710" y2="87276"/>
                        <a14:foregroundMark x1="52039" y1="88984" x2="52039" y2="88984"/>
                        <a14:foregroundMark x1="93051" y1="48591" x2="93051" y2="48591"/>
                        <a14:foregroundMark x1="78474" y1="65243" x2="78474" y2="65243"/>
                        <a14:foregroundMark x1="78852" y1="95132" x2="78852" y2="95132"/>
                        <a14:foregroundMark x1="45997" y1="9564" x2="45997" y2="9564"/>
                        <a14:backgroundMark x1="16314" y1="86507" x2="16314" y2="86507"/>
                        <a14:backgroundMark x1="13897" y1="86507" x2="13897" y2="86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36" y="2467992"/>
            <a:ext cx="3496755" cy="3092673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Fixa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960" y="1187994"/>
            <a:ext cx="966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ysClr val="window" lastClr="FFFFFF"/>
                </a:solidFill>
                <a:latin typeface="Gill Sans MT"/>
              </a:rPr>
              <a:t>Demandas que podem surgir após instalação da </a:t>
            </a:r>
            <a:r>
              <a:rPr lang="pt-BR" sz="3200" dirty="0" smtClean="0">
                <a:solidFill>
                  <a:sysClr val="window" lastClr="FFFFFF"/>
                </a:solidFill>
                <a:latin typeface="Gill Sans MT"/>
              </a:rPr>
              <a:t>linha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933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37" y="2202123"/>
            <a:ext cx="7306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white"/>
                </a:solidFill>
              </a:rPr>
              <a:t>Solicitação </a:t>
            </a:r>
            <a:r>
              <a:rPr lang="pt-BR" b="1" dirty="0">
                <a:solidFill>
                  <a:prstClr val="white"/>
                </a:solidFill>
              </a:rPr>
              <a:t>de reparo das linhas: </a:t>
            </a:r>
            <a:endParaRPr lang="pt-BR" b="1" dirty="0" smtClean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O </a:t>
            </a:r>
            <a:r>
              <a:rPr lang="pt-BR" dirty="0">
                <a:solidFill>
                  <a:prstClr val="white"/>
                </a:solidFill>
              </a:rPr>
              <a:t>órgão responsável pela </a:t>
            </a:r>
            <a:r>
              <a:rPr lang="pt-BR" dirty="0" smtClean="0">
                <a:solidFill>
                  <a:prstClr val="white"/>
                </a:solidFill>
              </a:rPr>
              <a:t>linha, </a:t>
            </a:r>
            <a:r>
              <a:rPr lang="pt-BR" dirty="0">
                <a:solidFill>
                  <a:prstClr val="white"/>
                </a:solidFill>
              </a:rPr>
              <a:t>deverá entrar em contato com a operadora através do </a:t>
            </a:r>
            <a:r>
              <a:rPr lang="pt-BR" dirty="0" smtClean="0">
                <a:solidFill>
                  <a:prstClr val="white"/>
                </a:solidFill>
              </a:rPr>
              <a:t>0800;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Caso </a:t>
            </a:r>
            <a:r>
              <a:rPr lang="pt-BR" dirty="0">
                <a:solidFill>
                  <a:prstClr val="white"/>
                </a:solidFill>
              </a:rPr>
              <a:t>o prazo de reparo não seja atendido, deverá ser encaminhado um e-mail para </a:t>
            </a:r>
            <a:r>
              <a:rPr lang="pt-BR" dirty="0" smtClean="0">
                <a:solidFill>
                  <a:prstClr val="white"/>
                </a:solidFill>
              </a:rPr>
              <a:t>telefonia.sepog@sepog.fortaleza.ce.gov.br, </a:t>
            </a:r>
            <a:r>
              <a:rPr lang="pt-BR" dirty="0">
                <a:solidFill>
                  <a:prstClr val="white"/>
                </a:solidFill>
              </a:rPr>
              <a:t>informando o protocolo de abertura do chamado, </a:t>
            </a:r>
            <a:r>
              <a:rPr lang="pt-BR" dirty="0" smtClean="0">
                <a:solidFill>
                  <a:prstClr val="white"/>
                </a:solidFill>
              </a:rPr>
              <a:t>data, </a:t>
            </a:r>
            <a:r>
              <a:rPr lang="pt-BR" dirty="0">
                <a:solidFill>
                  <a:prstClr val="white"/>
                </a:solidFill>
              </a:rPr>
              <a:t>prazo dado pela operadora e o problema apresentado. </a:t>
            </a:r>
            <a:endParaRPr lang="pt-BR" dirty="0" smtClean="0">
              <a:solidFill>
                <a:prstClr val="white"/>
              </a:solidFill>
            </a:endParaRPr>
          </a:p>
          <a:p>
            <a:pPr lvl="1" algn="just"/>
            <a:endParaRPr lang="pt-BR" dirty="0">
              <a:solidFill>
                <a:prstClr val="whit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prstClr val="white"/>
                </a:solidFill>
              </a:rPr>
              <a:t>Cancelamento da linha: </a:t>
            </a:r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O órgão responsável pela </a:t>
            </a:r>
            <a:r>
              <a:rPr lang="pt-BR" dirty="0" smtClean="0">
                <a:solidFill>
                  <a:prstClr val="white"/>
                </a:solidFill>
              </a:rPr>
              <a:t>linha, deverá encaminhar à SEPOG solicitação de cancelamento</a:t>
            </a:r>
            <a:r>
              <a:rPr lang="pt-BR" dirty="0">
                <a:solidFill>
                  <a:prstClr val="white"/>
                </a:solidFill>
              </a:rPr>
              <a:t> por e-mail ou via processo no </a:t>
            </a:r>
            <a:r>
              <a:rPr lang="pt-BR" dirty="0" smtClean="0">
                <a:solidFill>
                  <a:prstClr val="white"/>
                </a:solidFill>
              </a:rPr>
              <a:t>SPU, informando o número a ser cancelado.</a:t>
            </a:r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sz="1400" dirty="0" smtClean="0">
              <a:solidFill>
                <a:prstClr val="white"/>
              </a:solidFill>
            </a:endParaRPr>
          </a:p>
        </p:txBody>
      </p:sp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9" b="96499" l="529" r="100000">
                        <a14:foregroundMark x1="96526" y1="10248" x2="96526" y2="10248"/>
                        <a14:foregroundMark x1="98036" y1="12553" x2="98036" y2="12553"/>
                        <a14:foregroundMark x1="97281" y1="18873" x2="97281" y2="18873"/>
                        <a14:foregroundMark x1="95846" y1="27925" x2="95846" y2="27925"/>
                        <a14:foregroundMark x1="95091" y1="36379" x2="95091" y2="36379"/>
                        <a14:foregroundMark x1="93731" y1="43894" x2="93731" y2="43894"/>
                        <a14:foregroundMark x1="78474" y1="50213" x2="78474" y2="50213"/>
                        <a14:foregroundMark x1="79758" y1="45431" x2="44260" y2="77455"/>
                        <a14:foregroundMark x1="78701" y1="84116" x2="55363" y2="44150"/>
                        <a14:foregroundMark x1="47356" y1="53032" x2="59139" y2="80359"/>
                        <a14:foregroundMark x1="60045" y1="68147" x2="43882" y2="64560"/>
                        <a14:foregroundMark x1="45317" y1="71307" x2="45317" y2="71307"/>
                        <a14:foregroundMark x1="51284" y1="77797" x2="51284" y2="77797"/>
                        <a14:foregroundMark x1="58384" y1="74039" x2="58384" y2="74039"/>
                        <a14:foregroundMark x1="54079" y1="60974" x2="54079" y2="60974"/>
                        <a14:foregroundMark x1="55211" y1="55081" x2="55211" y2="55081"/>
                        <a14:foregroundMark x1="61707" y1="46712" x2="61707" y2="46712"/>
                        <a14:foregroundMark x1="69940" y1="47908" x2="69940" y2="47908"/>
                        <a14:foregroundMark x1="79607" y1="73015" x2="79607" y2="73015"/>
                        <a14:foregroundMark x1="70468" y1="77028" x2="70468" y2="77028"/>
                        <a14:foregroundMark x1="69335" y1="82237" x2="69335" y2="82237"/>
                        <a14:foregroundMark x1="79456" y1="78907" x2="79456" y2="78907"/>
                        <a14:foregroundMark x1="80363" y1="72331" x2="80363" y2="72331"/>
                        <a14:foregroundMark x1="44411" y1="72588" x2="44411" y2="72588"/>
                        <a14:foregroundMark x1="53701" y1="61401" x2="53701" y2="61401"/>
                        <a14:foregroundMark x1="57628" y1="55081" x2="57628" y2="55081"/>
                        <a14:foregroundMark x1="47961" y1="70709" x2="47961" y2="70709"/>
                        <a14:foregroundMark x1="73867" y1="58070" x2="73867" y2="58070"/>
                        <a14:foregroundMark x1="76813" y1="59095" x2="76813" y2="59095"/>
                        <a14:foregroundMark x1="76435" y1="55508" x2="76435" y2="55508"/>
                        <a14:foregroundMark x1="74547" y1="64560" x2="74547" y2="64560"/>
                        <a14:foregroundMark x1="80891" y1="62425" x2="80891" y2="62425"/>
                        <a14:foregroundMark x1="76662" y1="61401" x2="76662" y2="61401"/>
                        <a14:foregroundMark x1="82931" y1="59693" x2="82931" y2="59693"/>
                        <a14:foregroundMark x1="86858" y1="91289" x2="86858" y2="91289"/>
                        <a14:foregroundMark x1="91314" y1="57387" x2="91314" y2="57387"/>
                        <a14:foregroundMark x1="90634" y1="64133" x2="90634" y2="64133"/>
                        <a14:foregroundMark x1="95242" y1="33219" x2="95242" y2="33219"/>
                        <a14:foregroundMark x1="29909" y1="84799" x2="29909" y2="84799"/>
                        <a14:foregroundMark x1="72356" y1="93424" x2="72356" y2="93424"/>
                        <a14:foregroundMark x1="58006" y1="89838" x2="58006" y2="89838"/>
                        <a14:foregroundMark x1="44940" y1="88130" x2="44940" y2="88130"/>
                        <a14:foregroundMark x1="34139" y1="86251" x2="34139" y2="86251"/>
                        <a14:foregroundMark x1="50378" y1="88984" x2="50378" y2="88984"/>
                        <a14:foregroundMark x1="40710" y1="87276" x2="40710" y2="87276"/>
                        <a14:foregroundMark x1="52039" y1="88984" x2="52039" y2="88984"/>
                        <a14:foregroundMark x1="93051" y1="48591" x2="93051" y2="48591"/>
                        <a14:foregroundMark x1="78474" y1="65243" x2="78474" y2="65243"/>
                        <a14:foregroundMark x1="78852" y1="95132" x2="78852" y2="95132"/>
                        <a14:foregroundMark x1="45997" y1="9564" x2="45997" y2="9564"/>
                        <a14:backgroundMark x1="16314" y1="86507" x2="16314" y2="86507"/>
                        <a14:backgroundMark x1="13897" y1="86507" x2="13897" y2="86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8170" y="2323254"/>
            <a:ext cx="3784277" cy="3346969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Fixa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960" y="1187994"/>
            <a:ext cx="966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ysClr val="window" lastClr="FFFFFF"/>
                </a:solidFill>
                <a:latin typeface="Gill Sans MT"/>
              </a:rPr>
              <a:t>Demandas que podem surgir após instalação da </a:t>
            </a:r>
            <a:r>
              <a:rPr lang="pt-BR" sz="3200" dirty="0" smtClean="0">
                <a:solidFill>
                  <a:sysClr val="window" lastClr="FFFFFF"/>
                </a:solidFill>
                <a:latin typeface="Gill Sans MT"/>
              </a:rPr>
              <a:t>linha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110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5527" y="208252"/>
          <a:ext cx="4073237" cy="8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267057" y="-80486"/>
            <a:ext cx="5530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Fixa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35527" y="1254221"/>
          <a:ext cx="11478697" cy="343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078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2512215" y="2620041"/>
            <a:ext cx="7118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4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TELEFONIA MÓVEL</a:t>
            </a:r>
          </a:p>
        </p:txBody>
      </p:sp>
      <p:sp>
        <p:nvSpPr>
          <p:cNvPr id="7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 flipV="1">
            <a:off x="3145505" y="3553297"/>
            <a:ext cx="6040073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3208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5527" y="208252"/>
          <a:ext cx="4073237" cy="8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9" b="96166" l="616" r="98768">
                        <a14:foregroundMark x1="5544" y1="6709" x2="5544" y2="6709"/>
                        <a14:foregroundMark x1="43532" y1="5112" x2="43532" y2="5112"/>
                        <a14:foregroundMark x1="90349" y1="5112" x2="90349" y2="5112"/>
                        <a14:foregroundMark x1="94251" y1="33866" x2="94251" y2="33866"/>
                        <a14:foregroundMark x1="94251" y1="70607" x2="94251" y2="70607"/>
                        <a14:foregroundMark x1="83984" y1="91054" x2="83984" y2="91054"/>
                        <a14:foregroundMark x1="7392" y1="91054" x2="7392" y2="91054"/>
                        <a14:foregroundMark x1="4517" y1="48882" x2="4517" y2="48882"/>
                        <a14:foregroundMark x1="5749" y1="9904" x2="43532" y2="7348"/>
                        <a14:foregroundMark x1="6776" y1="11182" x2="10267" y2="85942"/>
                        <a14:foregroundMark x1="37988" y1="12141" x2="91581" y2="13099"/>
                        <a14:foregroundMark x1="64066" y1="13099" x2="64066" y2="7348"/>
                        <a14:foregroundMark x1="44353" y1="5751" x2="64066" y2="10863"/>
                        <a14:foregroundMark x1="65298" y1="10224" x2="89528" y2="7348"/>
                        <a14:foregroundMark x1="90349" y1="7348" x2="93840" y2="34824"/>
                        <a14:foregroundMark x1="93840" y1="35463" x2="93634" y2="68690"/>
                        <a14:foregroundMark x1="8214" y1="89776" x2="83778" y2="87540"/>
                        <a14:foregroundMark x1="82546" y1="86901" x2="92813" y2="69329"/>
                        <a14:foregroundMark x1="58111" y1="78914" x2="64066" y2="13419"/>
                        <a14:foregroundMark x1="64887" y1="80511" x2="78645" y2="14058"/>
                        <a14:foregroundMark x1="88501" y1="77316" x2="77413" y2="13099"/>
                        <a14:foregroundMark x1="92402" y1="12460" x2="92402" y2="12460"/>
                        <a14:foregroundMark x1="93018" y1="8946" x2="93018" y2="8946"/>
                        <a14:foregroundMark x1="94456" y1="10224" x2="94456" y2="10224"/>
                        <a14:backgroundMark x1="8214" y1="3195" x2="43532" y2="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1097775"/>
            <a:ext cx="1105149" cy="710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Móvel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96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6499" y="3090672"/>
            <a:ext cx="4254865" cy="376732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555086" y="1160534"/>
            <a:ext cx="562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sysClr val="window" lastClr="FFFFFF"/>
                </a:solidFill>
                <a:latin typeface="Gill Sans MT"/>
              </a:rPr>
              <a:t>Solicitando </a:t>
            </a:r>
            <a:r>
              <a:rPr lang="pt-BR" sz="3200" dirty="0" smtClean="0">
                <a:solidFill>
                  <a:sysClr val="window" lastClr="FFFFFF"/>
                </a:solidFill>
                <a:latin typeface="Gill Sans MT"/>
              </a:rPr>
              <a:t>aparelho e/ou </a:t>
            </a:r>
            <a:r>
              <a:rPr lang="pt-BR" sz="3200" dirty="0">
                <a:solidFill>
                  <a:sysClr val="window" lastClr="FFFFFF"/>
                </a:solidFill>
                <a:latin typeface="Gill Sans MT"/>
              </a:rPr>
              <a:t>chip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36342" y="1814205"/>
            <a:ext cx="8073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prstClr val="white"/>
                </a:solidFill>
              </a:rPr>
              <a:t>Abrir processo via SPU encaminhando ofício </a:t>
            </a:r>
            <a:r>
              <a:rPr lang="pt-BR" b="1" dirty="0" smtClean="0">
                <a:solidFill>
                  <a:prstClr val="white"/>
                </a:solidFill>
              </a:rPr>
              <a:t>requerendo </a:t>
            </a:r>
            <a:r>
              <a:rPr lang="pt-BR" b="1" dirty="0">
                <a:solidFill>
                  <a:prstClr val="white"/>
                </a:solidFill>
              </a:rPr>
              <a:t>e apresentando justificativa </a:t>
            </a:r>
            <a:r>
              <a:rPr lang="pt-BR" b="1" dirty="0" smtClean="0">
                <a:solidFill>
                  <a:prstClr val="white"/>
                </a:solidFill>
              </a:rPr>
              <a:t>:</a:t>
            </a:r>
          </a:p>
          <a:p>
            <a:pPr lvl="1" algn="just"/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Informar nome completo, CPF, </a:t>
            </a:r>
            <a:r>
              <a:rPr lang="pt-BR" dirty="0" smtClean="0">
                <a:solidFill>
                  <a:prstClr val="white"/>
                </a:solidFill>
              </a:rPr>
              <a:t>cargo efetivo do responsável pela linha/aparelho. Quando solicitado para uso do setor como um todo, deverá constar os dados do responsável pela guarda;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Comunicar </a:t>
            </a:r>
            <a:r>
              <a:rPr lang="pt-BR" dirty="0">
                <a:solidFill>
                  <a:prstClr val="white"/>
                </a:solidFill>
              </a:rPr>
              <a:t>se a </a:t>
            </a:r>
            <a:r>
              <a:rPr lang="pt-BR" dirty="0" smtClean="0">
                <a:solidFill>
                  <a:prstClr val="white"/>
                </a:solidFill>
              </a:rPr>
              <a:t>linha será somente voz, dados móveis ou voz e dados;</a:t>
            </a:r>
          </a:p>
          <a:p>
            <a:pPr lvl="1" algn="just"/>
            <a:endParaRPr lang="pt-BR" dirty="0" smtClean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Após autorizado, o Órgão será informado quanto a disponibilidade do aparelho e/ou chip e encaminhado Termo de Responsabilidade  para assinatura (O aparelho apenas será entregue mediante a apresentação do Termo devidamente assinado);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Em caso de pedidos para </a:t>
            </a:r>
            <a:r>
              <a:rPr lang="pt-BR" dirty="0" smtClean="0">
                <a:solidFill>
                  <a:prstClr val="white"/>
                </a:solidFill>
              </a:rPr>
              <a:t>projetos eventuais, apresentar justificativa, </a:t>
            </a:r>
            <a:r>
              <a:rPr lang="pt-BR" dirty="0">
                <a:solidFill>
                  <a:prstClr val="white"/>
                </a:solidFill>
              </a:rPr>
              <a:t>período, </a:t>
            </a:r>
            <a:r>
              <a:rPr lang="pt-BR" dirty="0" smtClean="0">
                <a:solidFill>
                  <a:prstClr val="white"/>
                </a:solidFill>
              </a:rPr>
              <a:t>quantidade, tipo </a:t>
            </a:r>
            <a:r>
              <a:rPr lang="pt-BR" dirty="0">
                <a:solidFill>
                  <a:prstClr val="white"/>
                </a:solidFill>
              </a:rPr>
              <a:t>linha </a:t>
            </a:r>
            <a:r>
              <a:rPr lang="pt-BR" dirty="0" smtClean="0">
                <a:solidFill>
                  <a:prstClr val="white"/>
                </a:solidFill>
              </a:rPr>
              <a:t>(somente </a:t>
            </a:r>
            <a:r>
              <a:rPr lang="pt-BR" dirty="0">
                <a:solidFill>
                  <a:prstClr val="white"/>
                </a:solidFill>
              </a:rPr>
              <a:t>voz, dados móveis ou voz e </a:t>
            </a:r>
            <a:r>
              <a:rPr lang="pt-BR" dirty="0" smtClean="0">
                <a:solidFill>
                  <a:prstClr val="white"/>
                </a:solidFill>
              </a:rPr>
              <a:t>dados); data inicial e final </a:t>
            </a:r>
            <a:r>
              <a:rPr lang="pt-BR" dirty="0">
                <a:solidFill>
                  <a:prstClr val="white"/>
                </a:solidFill>
              </a:rPr>
              <a:t>do projeto para devolução à SEPOG, acompanhados dos seus respectivos T</a:t>
            </a:r>
            <a:r>
              <a:rPr lang="pt-BR" dirty="0" smtClean="0">
                <a:solidFill>
                  <a:prstClr val="white"/>
                </a:solidFill>
              </a:rPr>
              <a:t>ermos de Responsabilidade;</a:t>
            </a:r>
          </a:p>
        </p:txBody>
      </p:sp>
    </p:spTree>
    <p:extLst>
      <p:ext uri="{BB962C8B-B14F-4D97-AF65-F5344CB8AC3E}">
        <p14:creationId xmlns:p14="http://schemas.microsoft.com/office/powerpoint/2010/main" val="137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5527" y="208252"/>
          <a:ext cx="4073237" cy="8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9" b="96166" l="616" r="98768">
                        <a14:foregroundMark x1="5544" y1="6709" x2="5544" y2="6709"/>
                        <a14:foregroundMark x1="43532" y1="5112" x2="43532" y2="5112"/>
                        <a14:foregroundMark x1="90349" y1="5112" x2="90349" y2="5112"/>
                        <a14:foregroundMark x1="94251" y1="33866" x2="94251" y2="33866"/>
                        <a14:foregroundMark x1="94251" y1="70607" x2="94251" y2="70607"/>
                        <a14:foregroundMark x1="83984" y1="91054" x2="83984" y2="91054"/>
                        <a14:foregroundMark x1="7392" y1="91054" x2="7392" y2="91054"/>
                        <a14:foregroundMark x1="4517" y1="48882" x2="4517" y2="48882"/>
                        <a14:foregroundMark x1="5749" y1="9904" x2="43532" y2="7348"/>
                        <a14:foregroundMark x1="6776" y1="11182" x2="10267" y2="85942"/>
                        <a14:foregroundMark x1="37988" y1="12141" x2="91581" y2="13099"/>
                        <a14:foregroundMark x1="64066" y1="13099" x2="64066" y2="7348"/>
                        <a14:foregroundMark x1="44353" y1="5751" x2="64066" y2="10863"/>
                        <a14:foregroundMark x1="65298" y1="10224" x2="89528" y2="7348"/>
                        <a14:foregroundMark x1="90349" y1="7348" x2="93840" y2="34824"/>
                        <a14:foregroundMark x1="93840" y1="35463" x2="93634" y2="68690"/>
                        <a14:foregroundMark x1="8214" y1="89776" x2="83778" y2="87540"/>
                        <a14:foregroundMark x1="82546" y1="86901" x2="92813" y2="69329"/>
                        <a14:foregroundMark x1="58111" y1="78914" x2="64066" y2="13419"/>
                        <a14:foregroundMark x1="64887" y1="80511" x2="78645" y2="14058"/>
                        <a14:foregroundMark x1="88501" y1="77316" x2="77413" y2="13099"/>
                        <a14:foregroundMark x1="92402" y1="12460" x2="92402" y2="12460"/>
                        <a14:foregroundMark x1="93018" y1="8946" x2="93018" y2="8946"/>
                        <a14:foregroundMark x1="94456" y1="10224" x2="94456" y2="10224"/>
                        <a14:backgroundMark x1="8214" y1="3195" x2="43532" y2="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0" y="1176418"/>
            <a:ext cx="1251269" cy="804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Móvel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96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98" y="2799943"/>
            <a:ext cx="4583218" cy="405805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65611" y="1214656"/>
            <a:ext cx="643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 smtClean="0">
                <a:solidFill>
                  <a:sysClr val="window" lastClr="FFFFFF"/>
                </a:solidFill>
                <a:latin typeface="Gill Sans MT"/>
              </a:rPr>
              <a:t>Solicitando substituição de  aparelho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0403" y="2209191"/>
            <a:ext cx="6608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prstClr val="white"/>
                </a:solidFill>
              </a:rPr>
              <a:t>Abrir processo via SPU </a:t>
            </a:r>
            <a:r>
              <a:rPr lang="pt-BR" sz="2000" b="1" dirty="0" smtClean="0">
                <a:solidFill>
                  <a:prstClr val="white"/>
                </a:solidFill>
              </a:rPr>
              <a:t>encaminhando: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000" b="1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prstClr val="white"/>
                </a:solidFill>
              </a:rPr>
              <a:t>Justificativa da </a:t>
            </a:r>
            <a:r>
              <a:rPr lang="pt-BR" sz="2000" dirty="0">
                <a:solidFill>
                  <a:prstClr val="white"/>
                </a:solidFill>
              </a:rPr>
              <a:t>solicitação e informar dados do respectivo </a:t>
            </a:r>
            <a:r>
              <a:rPr lang="pt-BR" sz="2000" dirty="0" smtClean="0">
                <a:solidFill>
                  <a:prstClr val="white"/>
                </a:solidFill>
              </a:rPr>
              <a:t>responsável, modelo </a:t>
            </a:r>
            <a:r>
              <a:rPr lang="pt-BR" sz="2000" dirty="0">
                <a:solidFill>
                  <a:prstClr val="white"/>
                </a:solidFill>
              </a:rPr>
              <a:t>e IMEI do aparelho que será </a:t>
            </a:r>
            <a:r>
              <a:rPr lang="pt-BR" sz="2000" dirty="0" smtClean="0">
                <a:solidFill>
                  <a:prstClr val="white"/>
                </a:solidFill>
              </a:rPr>
              <a:t>substituído;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prstClr val="white"/>
                </a:solidFill>
              </a:rPr>
              <a:t>Anexar Termo </a:t>
            </a:r>
            <a:r>
              <a:rPr lang="pt-BR" sz="2000" dirty="0">
                <a:solidFill>
                  <a:prstClr val="white"/>
                </a:solidFill>
              </a:rPr>
              <a:t>de Responsabilidade do </a:t>
            </a:r>
            <a:r>
              <a:rPr lang="pt-BR" sz="2000" dirty="0" smtClean="0">
                <a:solidFill>
                  <a:prstClr val="white"/>
                </a:solidFill>
              </a:rPr>
              <a:t>aparelho a ser devolvido;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white"/>
                </a:solidFill>
              </a:rPr>
              <a:t>Após a entrega do novo aparelho, o prazo para a devolução do antigo é de 48h acompanhado do Termo de Devolução.</a:t>
            </a:r>
          </a:p>
        </p:txBody>
      </p:sp>
    </p:spTree>
    <p:extLst>
      <p:ext uri="{BB962C8B-B14F-4D97-AF65-F5344CB8AC3E}">
        <p14:creationId xmlns:p14="http://schemas.microsoft.com/office/powerpoint/2010/main" val="29108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CONTEXTUALIZAÇÃO</a:t>
            </a:r>
            <a:endParaRPr lang="pt-BR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</p:txBody>
      </p:sp>
      <p:sp>
        <p:nvSpPr>
          <p:cNvPr id="3" name="objeto 6" descr="Retângulo bege">
            <a:extLst>
              <a:ext uri="{FF2B5EF4-FFF2-40B4-BE49-F238E27FC236}">
                <a16:creationId xmlns=""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10547" y="2073869"/>
            <a:ext cx="3878199" cy="79268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tângulo 3"/>
          <p:cNvSpPr/>
          <p:nvPr/>
        </p:nvSpPr>
        <p:spPr>
          <a:xfrm>
            <a:off x="957250" y="1582735"/>
            <a:ext cx="1039654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COMPRAS:</a:t>
            </a: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solidFill>
                  <a:prstClr val="white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o fórum de interlocução e integração entre os órgãos e entidades do Município de Fortaleza, com a finalidade de discutir os assuntos relacionados às aquisições públicas (Art. 42, Decreto 13.735/2016)</a:t>
            </a:r>
          </a:p>
        </p:txBody>
      </p:sp>
      <p:sp>
        <p:nvSpPr>
          <p:cNvPr id="9" name="Retângulo 8"/>
          <p:cNvSpPr/>
          <p:nvPr/>
        </p:nvSpPr>
        <p:spPr>
          <a:xfrm>
            <a:off x="957250" y="2903896"/>
            <a:ext cx="10396549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FINALIDADE: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Disseminar as diretrizes estabelecidas pela SEPOG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Padronizar os procedimentos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Fomentar e disseminar boas práticas de gestão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Implantar mecanismos de comunicação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Possibilitar adequados conhecimentos técnicos</a:t>
            </a:r>
          </a:p>
          <a:p>
            <a:pPr marL="342900" indent="-34290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Contribuir com agilidade, racionalização, otimização e segurança dos processos</a:t>
            </a:r>
            <a:endParaRPr lang="pt-BR" sz="20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5527" y="208252"/>
          <a:ext cx="4073237" cy="8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9" b="96166" l="616" r="98768">
                        <a14:foregroundMark x1="5544" y1="6709" x2="5544" y2="6709"/>
                        <a14:foregroundMark x1="43532" y1="5112" x2="43532" y2="5112"/>
                        <a14:foregroundMark x1="90349" y1="5112" x2="90349" y2="5112"/>
                        <a14:foregroundMark x1="94251" y1="33866" x2="94251" y2="33866"/>
                        <a14:foregroundMark x1="94251" y1="70607" x2="94251" y2="70607"/>
                        <a14:foregroundMark x1="83984" y1="91054" x2="83984" y2="91054"/>
                        <a14:foregroundMark x1="7392" y1="91054" x2="7392" y2="91054"/>
                        <a14:foregroundMark x1="4517" y1="48882" x2="4517" y2="48882"/>
                        <a14:foregroundMark x1="5749" y1="9904" x2="43532" y2="7348"/>
                        <a14:foregroundMark x1="6776" y1="11182" x2="10267" y2="85942"/>
                        <a14:foregroundMark x1="37988" y1="12141" x2="91581" y2="13099"/>
                        <a14:foregroundMark x1="64066" y1="13099" x2="64066" y2="7348"/>
                        <a14:foregroundMark x1="44353" y1="5751" x2="64066" y2="10863"/>
                        <a14:foregroundMark x1="65298" y1="10224" x2="89528" y2="7348"/>
                        <a14:foregroundMark x1="90349" y1="7348" x2="93840" y2="34824"/>
                        <a14:foregroundMark x1="93840" y1="35463" x2="93634" y2="68690"/>
                        <a14:foregroundMark x1="8214" y1="89776" x2="83778" y2="87540"/>
                        <a14:foregroundMark x1="82546" y1="86901" x2="92813" y2="69329"/>
                        <a14:foregroundMark x1="58111" y1="78914" x2="64066" y2="13419"/>
                        <a14:foregroundMark x1="64887" y1="80511" x2="78645" y2="14058"/>
                        <a14:foregroundMark x1="88501" y1="77316" x2="77413" y2="13099"/>
                        <a14:foregroundMark x1="92402" y1="12460" x2="92402" y2="12460"/>
                        <a14:foregroundMark x1="93018" y1="8946" x2="93018" y2="8946"/>
                        <a14:foregroundMark x1="94456" y1="10224" x2="94456" y2="10224"/>
                        <a14:backgroundMark x1="8214" y1="3195" x2="43532" y2="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0" y="1500872"/>
            <a:ext cx="1258257" cy="808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Móvel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96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5260" y="2630078"/>
            <a:ext cx="4775066" cy="422792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63583" y="1562575"/>
            <a:ext cx="562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 smtClean="0">
                <a:solidFill>
                  <a:sysClr val="window" lastClr="FFFFFF"/>
                </a:solidFill>
                <a:latin typeface="Gill Sans MT"/>
              </a:rPr>
              <a:t>Outras situações: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53600" y="2473992"/>
            <a:ext cx="74261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white"/>
                </a:solidFill>
              </a:rPr>
              <a:t>Bloqueio temporário de linha:</a:t>
            </a:r>
          </a:p>
          <a:p>
            <a:endParaRPr lang="pt-BR" dirty="0">
              <a:solidFill>
                <a:prstClr val="white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Solicitar através do e-mail: telefonia.sepog@sepog.fortaleza.ce.gov.br informando o motivo;</a:t>
            </a:r>
          </a:p>
          <a:p>
            <a:pPr lvl="1"/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O desbloqueio só será efetuado, mediante envio de novo e-mail de solicitação;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Em caso de perda ou roubo, apresentar Boletim de Ocorrência.</a:t>
            </a:r>
          </a:p>
          <a:p>
            <a:pPr lvl="1"/>
            <a:endParaRPr lang="pt-BR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white"/>
                </a:solidFill>
              </a:rPr>
              <a:t>Linha fora da área ou Dados móveis inoperante:</a:t>
            </a:r>
          </a:p>
          <a:p>
            <a:endParaRPr lang="pt-BR" dirty="0">
              <a:solidFill>
                <a:prstClr val="white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Enviar e-mail informando o número da linha e </a:t>
            </a:r>
            <a:r>
              <a:rPr lang="pt-BR" dirty="0">
                <a:solidFill>
                  <a:prstClr val="white"/>
                </a:solidFill>
              </a:rPr>
              <a:t>descrevendo </a:t>
            </a:r>
            <a:r>
              <a:rPr lang="pt-BR" dirty="0" smtClean="0">
                <a:solidFill>
                  <a:prstClr val="white"/>
                </a:solidFill>
              </a:rPr>
              <a:t>o problema apresentado.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5527" y="208252"/>
          <a:ext cx="4073237" cy="8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908642" y="1779686"/>
            <a:ext cx="8241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Atualizar Termos de Responsabilidade quando ocorrerem alterações de: Responsável, Cargo, Linha e/ou Aparelho;</a:t>
            </a:r>
            <a:endParaRPr lang="pt-BR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Ao solicitar cancelamento de linha, não é necessário o envio do termo de devolução;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white"/>
                </a:solidFill>
              </a:rPr>
              <a:t>Cabe ao Órgão responsável acompanhar </a:t>
            </a:r>
            <a:r>
              <a:rPr lang="pt-BR" dirty="0">
                <a:solidFill>
                  <a:prstClr val="white"/>
                </a:solidFill>
              </a:rPr>
              <a:t>o uso de linhas móveis e solicitar o cancelamento </a:t>
            </a:r>
            <a:r>
              <a:rPr lang="pt-BR" dirty="0" smtClean="0">
                <a:solidFill>
                  <a:prstClr val="white"/>
                </a:solidFill>
              </a:rPr>
              <a:t>das </a:t>
            </a:r>
            <a:r>
              <a:rPr lang="pt-BR" dirty="0">
                <a:solidFill>
                  <a:prstClr val="white"/>
                </a:solidFill>
              </a:rPr>
              <a:t>linhas em </a:t>
            </a:r>
            <a:r>
              <a:rPr lang="pt-BR" dirty="0" smtClean="0">
                <a:solidFill>
                  <a:prstClr val="white"/>
                </a:solidFill>
              </a:rPr>
              <a:t>desuso</a:t>
            </a:r>
            <a:r>
              <a:rPr lang="pt-BR" dirty="0">
                <a:solidFill>
                  <a:prstClr val="white"/>
                </a:solidFill>
              </a:rPr>
              <a:t>;</a:t>
            </a:r>
            <a:endParaRPr lang="pt-BR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solidFill>
                <a:prstClr val="white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A partir do momento que o responsável </a:t>
            </a:r>
            <a:r>
              <a:rPr lang="pt-BR" dirty="0" smtClean="0">
                <a:solidFill>
                  <a:prstClr val="white"/>
                </a:solidFill>
              </a:rPr>
              <a:t>assinar </a:t>
            </a:r>
            <a:r>
              <a:rPr lang="pt-BR" dirty="0">
                <a:solidFill>
                  <a:prstClr val="white"/>
                </a:solidFill>
              </a:rPr>
              <a:t>o Termo de Responsabilidade</a:t>
            </a:r>
            <a:r>
              <a:rPr lang="pt-BR" dirty="0" smtClean="0">
                <a:solidFill>
                  <a:prstClr val="white"/>
                </a:solidFill>
              </a:rPr>
              <a:t>, </a:t>
            </a:r>
            <a:r>
              <a:rPr lang="pt-BR" dirty="0">
                <a:solidFill>
                  <a:prstClr val="white"/>
                </a:solidFill>
              </a:rPr>
              <a:t>fica ciente de que recebe o </a:t>
            </a:r>
            <a:r>
              <a:rPr lang="pt-BR" dirty="0" smtClean="0">
                <a:solidFill>
                  <a:prstClr val="white"/>
                </a:solidFill>
              </a:rPr>
              <a:t>aparelho </a:t>
            </a:r>
            <a:r>
              <a:rPr lang="pt-BR" dirty="0">
                <a:solidFill>
                  <a:prstClr val="white"/>
                </a:solidFill>
              </a:rPr>
              <a:t>em regime de </a:t>
            </a:r>
            <a:r>
              <a:rPr lang="pt-BR" b="1" dirty="0" smtClean="0">
                <a:solidFill>
                  <a:prstClr val="white"/>
                </a:solidFill>
              </a:rPr>
              <a:t>COMODATO, </a:t>
            </a:r>
            <a:r>
              <a:rPr lang="pt-BR" dirty="0" smtClean="0">
                <a:solidFill>
                  <a:prstClr val="white"/>
                </a:solidFill>
              </a:rPr>
              <a:t>e que deverá devolver o aparelho, em caso de desligamento ou desistência de utilização;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896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045" y="2903456"/>
            <a:ext cx="4466309" cy="395454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35850" y="1197908"/>
            <a:ext cx="230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dirty="0" smtClean="0">
                <a:solidFill>
                  <a:sysClr val="window" lastClr="FFFFFF"/>
                </a:solidFill>
                <a:latin typeface="Gill Sans MT"/>
              </a:rPr>
              <a:t>Importante:</a:t>
            </a:r>
            <a:endParaRPr lang="pt-BR" sz="4800" b="1" dirty="0">
              <a:solidFill>
                <a:sysClr val="window" lastClr="FFFFFF"/>
              </a:solidFill>
              <a:latin typeface="Gill Sans M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9" b="96166" l="616" r="98768">
                        <a14:foregroundMark x1="5544" y1="6709" x2="5544" y2="6709"/>
                        <a14:foregroundMark x1="43532" y1="5112" x2="43532" y2="5112"/>
                        <a14:foregroundMark x1="90349" y1="5112" x2="90349" y2="5112"/>
                        <a14:foregroundMark x1="94251" y1="33866" x2="94251" y2="33866"/>
                        <a14:foregroundMark x1="94251" y1="70607" x2="94251" y2="70607"/>
                        <a14:foregroundMark x1="83984" y1="91054" x2="83984" y2="91054"/>
                        <a14:foregroundMark x1="7392" y1="91054" x2="7392" y2="91054"/>
                        <a14:foregroundMark x1="4517" y1="48882" x2="4517" y2="48882"/>
                        <a14:foregroundMark x1="5749" y1="9904" x2="43532" y2="7348"/>
                        <a14:foregroundMark x1="6776" y1="11182" x2="10267" y2="85942"/>
                        <a14:foregroundMark x1="37988" y1="12141" x2="91581" y2="13099"/>
                        <a14:foregroundMark x1="64066" y1="13099" x2="64066" y2="7348"/>
                        <a14:foregroundMark x1="44353" y1="5751" x2="64066" y2="10863"/>
                        <a14:foregroundMark x1="65298" y1="10224" x2="89528" y2="7348"/>
                        <a14:foregroundMark x1="90349" y1="7348" x2="93840" y2="34824"/>
                        <a14:foregroundMark x1="93840" y1="35463" x2="93634" y2="68690"/>
                        <a14:foregroundMark x1="8214" y1="89776" x2="83778" y2="87540"/>
                        <a14:foregroundMark x1="82546" y1="86901" x2="92813" y2="69329"/>
                        <a14:foregroundMark x1="58111" y1="78914" x2="64066" y2="13419"/>
                        <a14:foregroundMark x1="64887" y1="80511" x2="78645" y2="14058"/>
                        <a14:foregroundMark x1="88501" y1="77316" x2="77413" y2="13099"/>
                        <a14:foregroundMark x1="92402" y1="12460" x2="92402" y2="12460"/>
                        <a14:foregroundMark x1="93018" y1="8946" x2="93018" y2="8946"/>
                        <a14:foregroundMark x1="94456" y1="10224" x2="94456" y2="10224"/>
                        <a14:backgroundMark x1="8214" y1="3195" x2="43532" y2="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3" y="1128319"/>
            <a:ext cx="1208671" cy="776826"/>
          </a:xfrm>
          <a:prstGeom prst="rect">
            <a:avLst/>
          </a:prstGeom>
        </p:spPr>
      </p:pic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Móvel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40829" y="5196006"/>
            <a:ext cx="7209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white"/>
                </a:solidFill>
              </a:rPr>
              <a:t>Em decorrência de </a:t>
            </a:r>
            <a:r>
              <a:rPr lang="pt-BR" b="1" dirty="0">
                <a:solidFill>
                  <a:prstClr val="white"/>
                </a:solidFill>
              </a:rPr>
              <a:t>furto, roubo, extravio ou qualquer outro fato</a:t>
            </a:r>
            <a:r>
              <a:rPr lang="pt-BR" dirty="0">
                <a:solidFill>
                  <a:prstClr val="white"/>
                </a:solidFill>
              </a:rPr>
              <a:t> que    impeça a utilização do mesmo, o responsável deverá substituir por </a:t>
            </a:r>
            <a:r>
              <a:rPr lang="pt-BR" b="1" dirty="0">
                <a:solidFill>
                  <a:prstClr val="white"/>
                </a:solidFill>
              </a:rPr>
              <a:t>IGUAL ou SIMILAR</a:t>
            </a:r>
            <a:r>
              <a:rPr lang="pt-BR" dirty="0">
                <a:solidFill>
                  <a:prstClr val="white"/>
                </a:solidFill>
              </a:rPr>
              <a:t> existente no mercado.</a:t>
            </a:r>
          </a:p>
        </p:txBody>
      </p:sp>
    </p:spTree>
    <p:extLst>
      <p:ext uri="{BB962C8B-B14F-4D97-AF65-F5344CB8AC3E}">
        <p14:creationId xmlns:p14="http://schemas.microsoft.com/office/powerpoint/2010/main" val="6220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35527" y="208252"/>
          <a:ext cx="4073237" cy="8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364960" y="888133"/>
            <a:ext cx="4581113" cy="114726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267057" y="-80486"/>
            <a:ext cx="5530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449937" y="-89630"/>
            <a:ext cx="3207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Telefonia Móvel</a:t>
            </a: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graphicFrame>
        <p:nvGraphicFramePr>
          <p:cNvPr id="64" name="Diagrama 63"/>
          <p:cNvGraphicFramePr/>
          <p:nvPr>
            <p:extLst/>
          </p:nvPr>
        </p:nvGraphicFramePr>
        <p:xfrm>
          <a:off x="267057" y="1537685"/>
          <a:ext cx="11478697" cy="343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390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1904300" y="2958305"/>
            <a:ext cx="88290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CÉLULA DE GESTÃO DE SERVIÇOS TERCEIRIZADOS </a:t>
            </a:r>
          </a:p>
          <a:p>
            <a:pPr algn="ctr"/>
            <a:endParaRPr lang="pt-BR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/>
            <a:r>
              <a:rPr lang="pt-BR" dirty="0" smtClean="0">
                <a:solidFill>
                  <a:sysClr val="window" lastClr="FFFFFF"/>
                </a:solidFill>
                <a:latin typeface="Gill Sans MT"/>
              </a:rPr>
              <a:t>CEGET</a:t>
            </a:r>
            <a:endParaRPr lang="pt-BR" sz="4800" dirty="0">
              <a:solidFill>
                <a:sysClr val="window" lastClr="FFFFFF"/>
              </a:solidFill>
              <a:latin typeface="Gill Sans MT"/>
            </a:endParaRPr>
          </a:p>
          <a:p>
            <a:pPr algn="ctr">
              <a:defRPr/>
            </a:pPr>
            <a:endParaRPr lang="pt-BR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5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 flipV="1">
            <a:off x="3011648" y="3552507"/>
            <a:ext cx="6040073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lang="pt-BR" kern="0" dirty="0" smtClean="0">
              <a:solidFill>
                <a:prstClr val="black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5843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7859" y="1474573"/>
            <a:ext cx="195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ATESTOS VIRTUAIS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26292" y="2042983"/>
            <a:ext cx="10173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EXTINÇÃO DA APROVAÇÃO DE VALORES DE ATESTOS ATRAVÉS DE PLANILHAS, APROVAÇÃO DIRETO NO SISTEMA;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PADRONIZAÇÃO (DOCUMENTO GERADO PELO SISTEMA);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SOLICITAÇÃO DE ACESSOS AO SISTEMA;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Enviar </a:t>
            </a:r>
            <a:r>
              <a:rPr lang="pt-BR" dirty="0" err="1">
                <a:solidFill>
                  <a:prstClr val="black"/>
                </a:solidFill>
              </a:rPr>
              <a:t>email</a:t>
            </a:r>
            <a:r>
              <a:rPr lang="pt-BR" dirty="0">
                <a:solidFill>
                  <a:prstClr val="black"/>
                </a:solidFill>
              </a:rPr>
              <a:t> para </a:t>
            </a:r>
            <a:r>
              <a:rPr lang="pt-BR" dirty="0">
                <a:solidFill>
                  <a:prstClr val="black"/>
                </a:solidFill>
                <a:hlinkClick r:id="rId3"/>
              </a:rPr>
              <a:t>remulo.viana@sesec.fortaleza.ce.gov.br</a:t>
            </a:r>
            <a:endParaRPr lang="pt-BR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Dados para solicitação: nome, </a:t>
            </a:r>
            <a:r>
              <a:rPr lang="pt-BR" dirty="0" err="1">
                <a:solidFill>
                  <a:prstClr val="black"/>
                </a:solidFill>
              </a:rPr>
              <a:t>cpf</a:t>
            </a:r>
            <a:r>
              <a:rPr lang="pt-BR" dirty="0">
                <a:solidFill>
                  <a:prstClr val="black"/>
                </a:solidFill>
              </a:rPr>
              <a:t>, </a:t>
            </a:r>
            <a:r>
              <a:rPr lang="pt-BR" dirty="0" err="1">
                <a:solidFill>
                  <a:prstClr val="black"/>
                </a:solidFill>
              </a:rPr>
              <a:t>email</a:t>
            </a:r>
            <a:r>
              <a:rPr lang="pt-BR" dirty="0">
                <a:solidFill>
                  <a:prstClr val="black"/>
                </a:solidFill>
              </a:rPr>
              <a:t> institucional, telefone.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OS ATESTOS DEVEM SER ASSINADOS E ENVIADOS ATÉ O DIA 02 DE CADA MÊS.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1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7859" y="1474573"/>
            <a:ext cx="195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ATESTOS VIRTUAIS</a:t>
            </a:r>
            <a:endParaRPr lang="pt-BR" b="1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95" y="1540475"/>
            <a:ext cx="3886765" cy="50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6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7859" y="1474573"/>
            <a:ext cx="224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</a:rPr>
              <a:t>ENCAMINHAMENTOS</a:t>
            </a:r>
            <a:endParaRPr lang="pt-BR" b="1" dirty="0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26292" y="2042983"/>
            <a:ext cx="10615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JUSTIFICATIVA DO PONTO DEVE SER REALIZADA NO SECOF;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</a:rPr>
              <a:t>SUBSTITUTOS DE FÉRIAS APENAS PARA ZELADORIA, CAPATAZIA E DEMAIS PROFISSIONAIS DA MANUTENÇÃO;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755904" y="665004"/>
            <a:ext cx="10515600" cy="586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65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Obrigado!</a:t>
            </a:r>
          </a:p>
          <a:p>
            <a:pPr algn="ctr">
              <a:defRPr/>
            </a:pPr>
            <a:endParaRPr lang="pt-BR" sz="6500" dirty="0" smtClean="0">
              <a:solidFill>
                <a:sysClr val="window" lastClr="FFFFFF"/>
              </a:solidFill>
              <a:latin typeface="Gill Sans MT"/>
            </a:endParaRPr>
          </a:p>
          <a:p>
            <a:pPr>
              <a:defRPr/>
            </a:pPr>
            <a:endParaRPr lang="pt-BR" sz="2800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>
              <a:defRPr/>
            </a:pPr>
            <a:r>
              <a:rPr lang="pt-BR" sz="22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Leonardo Pereira </a:t>
            </a:r>
          </a:p>
          <a:p>
            <a:pPr algn="ctr">
              <a:defRPr/>
            </a:pPr>
            <a:r>
              <a:rPr lang="pt-BR" sz="1500" dirty="0" smtClean="0">
                <a:solidFill>
                  <a:sysClr val="window" lastClr="FFFFFF"/>
                </a:solidFill>
                <a:latin typeface="Gill Sans MT"/>
              </a:rPr>
              <a:t>Coordenador de Gestão de Aquisições Corporativas</a:t>
            </a:r>
          </a:p>
          <a:p>
            <a:pPr algn="ctr">
              <a:defRPr/>
            </a:pPr>
            <a:r>
              <a:rPr lang="pt-BR" sz="1500" dirty="0" smtClean="0">
                <a:solidFill>
                  <a:sysClr val="window" lastClr="FFFFFF"/>
                </a:solidFill>
                <a:latin typeface="Gill Sans MT"/>
              </a:rPr>
              <a:t>leonardo.silva@sepog.fortaleza.ce.gov.br</a:t>
            </a:r>
          </a:p>
          <a:p>
            <a:pPr algn="ctr">
              <a:defRPr/>
            </a:pPr>
            <a:endParaRPr lang="pt-BR" sz="1500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>
              <a:defRPr/>
            </a:pPr>
            <a:endParaRPr lang="pt-BR" sz="1500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>
              <a:defRPr/>
            </a:pPr>
            <a:r>
              <a:rPr lang="pt-BR" sz="22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Carolina Holanda</a:t>
            </a:r>
          </a:p>
          <a:p>
            <a:pPr algn="ctr">
              <a:defRPr/>
            </a:pPr>
            <a:r>
              <a:rPr lang="pt-BR" sz="1500" i="1" dirty="0" smtClean="0">
                <a:solidFill>
                  <a:sysClr val="window" lastClr="FFFFFF"/>
                </a:solidFill>
                <a:latin typeface="Gill Sans MT"/>
              </a:rPr>
              <a:t>Gerente da Célula de Gestão de Aquisições Corporativas e de Registro de Preços</a:t>
            </a:r>
          </a:p>
          <a:p>
            <a:pPr algn="ctr">
              <a:defRPr/>
            </a:pPr>
            <a:r>
              <a:rPr lang="pt-BR" sz="1500" i="1" dirty="0" smtClean="0">
                <a:solidFill>
                  <a:sysClr val="window" lastClr="FFFFFF"/>
                </a:solidFill>
                <a:latin typeface="Gill Sans MT"/>
              </a:rPr>
              <a:t>carolina.holanda@sepog.fortaleza.ce.gov.br</a:t>
            </a:r>
          </a:p>
          <a:p>
            <a:pPr algn="ctr">
              <a:defRPr/>
            </a:pPr>
            <a:endParaRPr lang="pt-BR" sz="2100" dirty="0" smtClean="0">
              <a:solidFill>
                <a:sysClr val="window" lastClr="FFFFFF"/>
              </a:solidFill>
              <a:latin typeface="Gill Sans MT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sz="22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Karina </a:t>
            </a:r>
            <a:r>
              <a:rPr lang="pt-BR" sz="2200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Adeodato</a:t>
            </a:r>
            <a:endParaRPr lang="pt-BR" sz="2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t-BR" sz="1500" i="1" dirty="0" smtClean="0">
                <a:solidFill>
                  <a:sysClr val="window" lastClr="FFFFFF"/>
                </a:solidFill>
                <a:latin typeface="Gill Sans MT"/>
              </a:rPr>
              <a:t>Gerente da Célula de Gestão de Logística Corporativa</a:t>
            </a:r>
            <a:endParaRPr lang="pt-BR" sz="1500" i="1" dirty="0">
              <a:solidFill>
                <a:sysClr val="window" lastClr="FFFFFF"/>
              </a:solidFill>
              <a:latin typeface="Gill Sans MT"/>
            </a:endParaRPr>
          </a:p>
          <a:p>
            <a:pPr algn="ctr">
              <a:defRPr/>
            </a:pPr>
            <a:r>
              <a:rPr lang="pt-BR" sz="1500" i="1" dirty="0">
                <a:solidFill>
                  <a:sysClr val="window" lastClr="FFFFFF"/>
                </a:solidFill>
                <a:latin typeface="Gill Sans MT"/>
              </a:rPr>
              <a:t>k</a:t>
            </a:r>
            <a:r>
              <a:rPr lang="pt-BR" sz="1500" i="1" dirty="0" smtClean="0">
                <a:solidFill>
                  <a:sysClr val="window" lastClr="FFFFFF"/>
                </a:solidFill>
                <a:latin typeface="Gill Sans MT"/>
              </a:rPr>
              <a:t>arina.adeodato@sepog.fortaleza.ce.gov.br</a:t>
            </a:r>
          </a:p>
          <a:p>
            <a:pPr algn="ctr">
              <a:defRPr/>
            </a:pPr>
            <a:endParaRPr lang="pt-BR" sz="2100" dirty="0" smtClean="0">
              <a:solidFill>
                <a:sysClr val="window" lastClr="FFFFFF"/>
              </a:solidFill>
              <a:latin typeface="Gill Sans MT"/>
            </a:endParaRPr>
          </a:p>
          <a:p>
            <a:pPr algn="ctr">
              <a:defRPr/>
            </a:pPr>
            <a:r>
              <a:rPr lang="pt-BR" sz="2200" dirty="0" err="1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Rêmulo</a:t>
            </a:r>
            <a:r>
              <a:rPr lang="pt-BR" sz="220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Viana</a:t>
            </a:r>
          </a:p>
          <a:p>
            <a:pPr algn="ctr">
              <a:defRPr/>
            </a:pPr>
            <a:r>
              <a:rPr lang="pt-BR" sz="1500" i="1" dirty="0" smtClean="0">
                <a:solidFill>
                  <a:sysClr val="window" lastClr="FFFFFF"/>
                </a:solidFill>
                <a:latin typeface="Gill Sans MT"/>
              </a:rPr>
              <a:t>Célula de Gestão de Serviços Terceirizados</a:t>
            </a:r>
            <a:endParaRPr lang="pt-BR" sz="1500" i="1" dirty="0">
              <a:solidFill>
                <a:sysClr val="window" lastClr="FFFFFF"/>
              </a:solidFill>
              <a:latin typeface="Gill Sans MT"/>
            </a:endParaRPr>
          </a:p>
          <a:p>
            <a:pPr marL="0" lvl="1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1500" b="1" i="1" dirty="0" smtClean="0">
                <a:solidFill>
                  <a:sysClr val="window" lastClr="FFFFFF"/>
                </a:solidFill>
                <a:latin typeface="Gill Sans MT"/>
              </a:rPr>
              <a:t>remulo.viana@sesec.fortaleza.ce.gov.br</a:t>
            </a:r>
            <a:endParaRPr lang="pt-BR" sz="1500" b="1" i="1" dirty="0">
              <a:solidFill>
                <a:sysClr val="window" lastClr="FFFFFF"/>
              </a:solidFill>
              <a:latin typeface="Gill Sans M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13641" y="2290713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 smtClean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ESTRUTURA ORGANIZACIONAL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3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24714042"/>
              </p:ext>
            </p:extLst>
          </p:nvPr>
        </p:nvGraphicFramePr>
        <p:xfrm>
          <a:off x="1738489" y="1352776"/>
          <a:ext cx="8472969" cy="501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31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1904300" y="2958305"/>
            <a:ext cx="8237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CÉLULA DE GESTÃO DE AQUISIÇÕES CORPORATIVAS E DE REGISTRO DE PREÇO</a:t>
            </a:r>
          </a:p>
          <a:p>
            <a:pPr algn="ctr"/>
            <a:r>
              <a:rPr lang="pt-BR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</a:t>
            </a:r>
            <a:endParaRPr lang="pt-BR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algn="ctr"/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CEARP</a:t>
            </a:r>
            <a:endParaRPr lang="pt-BR" sz="48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5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 flipV="1">
            <a:off x="3011648" y="3552507"/>
            <a:ext cx="6040073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735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617865"/>
              </p:ext>
            </p:extLst>
          </p:nvPr>
        </p:nvGraphicFramePr>
        <p:xfrm>
          <a:off x="250521" y="175364"/>
          <a:ext cx="11649205" cy="641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CEARP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7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0834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Compras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j-ea"/>
                <a:cs typeface="+mj-cs"/>
              </a:rPr>
              <a:t> Direta e a Lei 14.133/21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7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97726" y="1600884"/>
            <a:ext cx="96489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 nova Lei de Licitações nos artigos 54 e 75 </a:t>
            </a: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§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4º, 94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que as aquisições públicas , sejam elas processos licitatórios ou compras diretas. </a:t>
            </a: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A divulgação no Portal Nacional de Contratações Públicas (PNCP) é condição indispensável para a eficácia do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contrato </a:t>
            </a: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e de seus aditamentos e deverá ocorrer nos seguintes prazos, contados da data de sua assinatura: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 - 20 (vinte) dias úteis, no caso de licitação;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II - 10 (dez) dias úteis, no caso de contratação direta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Atualmente, o processo de contratação direta é elaborado apenas pelo SPU (sistema de armazenamento de processos) que não possui integração com o PNCP.</a:t>
            </a:r>
          </a:p>
          <a:p>
            <a:pPr algn="just"/>
            <a:endParaRPr lang="pt-BR" sz="20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Diante do novo cenário, a solução prevista para essa celeuma é a elaboração do processo de compra direta pelo sistema do </a:t>
            </a:r>
            <a:r>
              <a:rPr lang="pt-BR" sz="20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Comprasnet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  <a:endParaRPr lang="pt-BR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9146458" cy="1051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da integração do sistema de Compras com o Portal Nacional de </a:t>
            </a:r>
            <a:r>
              <a:rPr lang="pt-BR" dirty="0" smtClean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Contratações Públicas </a:t>
            </a:r>
            <a:r>
              <a:rPr lang="pt-BR" dirty="0">
                <a:solidFill>
                  <a:schemeClr val="bg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PNCP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38201" y="1608043"/>
            <a:ext cx="97173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 nova Lei de Licitações nos artigos 54 e 75 </a:t>
            </a: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§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4º, 94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que as aquisições públicas, sejam elas processos licitatórios ou compras diretas. </a:t>
            </a: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A divulgação no Portal Nacional de Contratações Públicas (PNCP) é condição indispensável para a eficácia do 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contrato </a:t>
            </a: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e de seus aditamentos e deverá ocorrer nos seguintes prazos, contados da data de sua assinatura: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 - 20 (vinte) dias úteis, no caso de licitação;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II - 10 (dez) dias úteis, no caso de contratação direta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Com relação ao Processo Licitatório, atualmente, o processo é elaborado no Sistema </a:t>
            </a:r>
            <a:r>
              <a:rPr lang="pt-BR" sz="20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ComprasFor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, e alimentado no </a:t>
            </a:r>
            <a:r>
              <a:rPr lang="pt-BR" sz="20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Comprasnet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para a realização do procedimento. O </a:t>
            </a:r>
            <a:r>
              <a:rPr lang="pt-BR" sz="20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ComprasFor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não possui integração com o PNCP, no entanto, o </a:t>
            </a:r>
            <a:r>
              <a:rPr lang="pt-BR" sz="20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Comprasnet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já é integrado ao Portal. A SEPOG já realizou o credenciamento no PNCP para uma eventual integração com o </a:t>
            </a:r>
            <a:r>
              <a:rPr lang="pt-BR" sz="20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ComprasFor</a:t>
            </a:r>
            <a:r>
              <a:rPr lang="pt-BR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, sendo necessária a integração, faremos o cadastro de todos os órgãos e a posterior capacitação.</a:t>
            </a:r>
          </a:p>
          <a:p>
            <a:pPr algn="just"/>
            <a:endParaRPr lang="pt-BR" sz="20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0558CBCC-46BE-4654-9B01-07B35CF17C32}"/>
              </a:ext>
            </a:extLst>
          </p:cNvPr>
          <p:cNvSpPr txBox="1">
            <a:spLocks/>
          </p:cNvSpPr>
          <p:nvPr/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Gestão das Licitações Corporativas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189845" y="6500838"/>
            <a:ext cx="1803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 dirty="0" smtClean="0">
                <a:solidFill>
                  <a:schemeClr val="bg1"/>
                </a:solidFill>
              </a:rPr>
              <a:t>Informação de janeiro/2023</a:t>
            </a:r>
            <a:endParaRPr lang="pt-BR" sz="1000" b="1" u="sng" dirty="0">
              <a:solidFill>
                <a:schemeClr val="bg1"/>
              </a:solidFill>
            </a:endParaRPr>
          </a:p>
        </p:txBody>
      </p:sp>
      <p:sp>
        <p:nvSpPr>
          <p:cNvPr id="46" name="objeto 6" descr="Retângulo bege">
            <a:extLst>
              <a:ext uri="{FF2B5EF4-FFF2-40B4-BE49-F238E27FC236}">
                <a16:creationId xmlns:a16="http://schemas.microsoft.com/office/drawing/2014/main" xmlns="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6811030" cy="64132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0CDA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620400"/>
              </p:ext>
            </p:extLst>
          </p:nvPr>
        </p:nvGraphicFramePr>
        <p:xfrm>
          <a:off x="4136571" y="1785257"/>
          <a:ext cx="6640285" cy="459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2338808"/>
              </p:ext>
            </p:extLst>
          </p:nvPr>
        </p:nvGraphicFramePr>
        <p:xfrm>
          <a:off x="838200" y="2404559"/>
          <a:ext cx="3116943" cy="24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17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2539</Words>
  <Application>Microsoft Office PowerPoint</Application>
  <PresentationFormat>Widescreen</PresentationFormat>
  <Paragraphs>438</Paragraphs>
  <Slides>38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Arial </vt:lpstr>
      <vt:lpstr>Calibri</vt:lpstr>
      <vt:lpstr>Calibri Light</vt:lpstr>
      <vt:lpstr>Gill Sans MT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PEDRO</dc:creator>
  <cp:lastModifiedBy>Maria Solange Linhares Martins</cp:lastModifiedBy>
  <cp:revision>155</cp:revision>
  <dcterms:created xsi:type="dcterms:W3CDTF">2021-05-04T17:47:49Z</dcterms:created>
  <dcterms:modified xsi:type="dcterms:W3CDTF">2023-01-26T18:09:59Z</dcterms:modified>
</cp:coreProperties>
</file>