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9" r:id="rId3"/>
    <p:sldId id="466" r:id="rId4"/>
    <p:sldId id="427" r:id="rId5"/>
    <p:sldId id="468" r:id="rId6"/>
    <p:sldId id="474" r:id="rId7"/>
    <p:sldId id="473" r:id="rId8"/>
    <p:sldId id="475" r:id="rId9"/>
    <p:sldId id="476" r:id="rId10"/>
    <p:sldId id="437" r:id="rId11"/>
    <p:sldId id="448" r:id="rId12"/>
    <p:sldId id="395" r:id="rId13"/>
  </p:sldIdLst>
  <p:sldSz cx="12192000" cy="6858000"/>
  <p:notesSz cx="6858000" cy="9144000"/>
  <p:embeddedFontLst>
    <p:embeddedFont>
      <p:font typeface="Berlin Sans FB" panose="020E0602020502020306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ourier Prime" panose="020B0604020202020204" charset="0"/>
      <p:regular r:id="rId23"/>
    </p:embeddedFont>
    <p:embeddedFont>
      <p:font typeface="DM Sans" panose="020B0604020202020204" charset="0"/>
      <p:regular r:id="rId24"/>
    </p:embeddedFont>
    <p:embeddedFont>
      <p:font typeface="DM Sans Bold" panose="020B0604020202020204" charset="0"/>
      <p:regular r:id="rId25"/>
    </p:embeddedFont>
    <p:embeddedFont>
      <p:font typeface="Hatton Semi-Bold" panose="020B0604020202020204" charset="0"/>
      <p:regular r:id="rId26"/>
    </p:embeddedFont>
    <p:embeddedFont>
      <p:font typeface="Hatton Ultra-Bold" panose="020B0604020202020204" charset="0"/>
      <p:regular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Righteous" panose="020B0604020202020204" charset="0"/>
      <p:regular r:id="rId3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502"/>
    <a:srgbClr val="000000"/>
    <a:srgbClr val="F3701F"/>
    <a:srgbClr val="FFBA15"/>
    <a:srgbClr val="FDB815"/>
    <a:srgbClr val="FFE197"/>
    <a:srgbClr val="7D5A0A"/>
    <a:srgbClr val="FF5050"/>
    <a:srgbClr val="C99210"/>
    <a:srgbClr val="7D6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840" y="60"/>
      </p:cViewPr>
      <p:guideLst>
        <p:guide orient="horz" pos="3317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F5F90-EC24-4A32-8EE5-5BFEA04FEA49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FFEC5-E0CE-494B-B97A-606EA7301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3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FFEC5-E0CE-494B-B97A-606EA73019B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14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273D4-C7D0-46A9-A39F-AC768E2C2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D53037-7B2A-4053-A1A3-BC18BA124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7666C2-CAE2-4D63-863D-7162BCC7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356A7C-A590-4F6D-94E2-E2AE9020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5D8C9B-9FED-430F-92F5-B9E62245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50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802AE-2AF4-4885-8837-1ABA91E2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6777A0-9B52-4856-BD43-3ECE1FBFB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411831-1383-4E61-91EF-FEC2B2D5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7DAD75-D51F-4208-A083-0D5240E9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086BB-ED86-4C12-845A-17DF1C1D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924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BA401D-F106-4DC0-803C-398581C8A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278E23-8F37-42E8-904A-1BC29836F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CDBBDF-4A04-4672-B8A6-563AA53F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7D8262-08DE-41FE-84C1-EAD0F8AF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791304-FDC3-4A3C-8561-258399F9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12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EEB4-0671-48F4-9561-5D57B34F095A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E9B4-0120-4A4D-A4E0-712651D06E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075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EEB4-0671-48F4-9561-5D57B34F095A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E9B4-0120-4A4D-A4E0-712651D06E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970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EEB4-0671-48F4-9561-5D57B34F095A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E9B4-0120-4A4D-A4E0-712651D06E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70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EEB4-0671-48F4-9561-5D57B34F095A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E9B4-0120-4A4D-A4E0-712651D06E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0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EEB4-0671-48F4-9561-5D57B34F095A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E9B4-0120-4A4D-A4E0-712651D06E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804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EEB4-0671-48F4-9561-5D57B34F095A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E9B4-0120-4A4D-A4E0-712651D06E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0831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EEB4-0671-48F4-9561-5D57B34F095A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E9B4-0120-4A4D-A4E0-712651D06E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1407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EEB4-0671-48F4-9561-5D57B34F095A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E9B4-0120-4A4D-A4E0-712651D06E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98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5C354-E3F9-4452-B7FD-C8413046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6674CF-5A76-4213-9E47-0A4391D4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E29592-AA5E-4DED-AD76-81AD590E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DB5FA9-5034-40E3-BB8F-393CAC6B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A1BDE2-F81C-413C-B810-D4375E22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036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EEB4-0671-48F4-9561-5D57B34F095A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E9B4-0120-4A4D-A4E0-712651D06E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484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EEB4-0671-48F4-9561-5D57B34F095A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E9B4-0120-4A4D-A4E0-712651D06E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3846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EEB4-0671-48F4-9561-5D57B34F095A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E9B4-0120-4A4D-A4E0-712651D06E5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559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6F2B5-6697-4A5E-A480-4423C720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F35816-E281-420E-A887-F9F1610D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F54F46-712A-41D5-A4D3-4BAEE595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B3BEC8-ADA2-41DC-BE7A-6D8D3106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F452A-08AB-4FAF-8F91-5566CC46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71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45CB8-46E7-4BB4-9575-B4432476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69DFC6-DF99-4222-82D1-031952309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742F68-6CBD-4690-9DF9-4274C2C31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47F48A-6589-4048-921C-98E6F1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DF010A-024E-42B8-8038-CF46FBA1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AF2AD9-1F1D-41D5-905A-87049FE2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158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76E7F-6588-407F-ACB8-ED810B34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1B041B-BCE9-4FDE-B333-DADCEF0F7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9C830A-4E96-41C1-9A3A-5D7F5B423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ABFD9A-A46A-46AC-BC2E-060ACE11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6CD57E3-6B15-42FE-BC4D-1B19A2384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EE017A7-C966-4051-8176-D4993D29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84C636-E860-4940-8DCC-568E46B7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B5D03B2-A224-4866-96C2-BCC693F5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4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104AE-D8F6-4429-AED6-5171CCD6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38671B-0C28-4ADF-B42C-CBAA3D9E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5857E3C-E15C-438A-8D98-4AF70DD6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14C19B-F6FB-443C-A476-7D1B750C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78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29B47A5-8AEF-405D-B7B9-8CC0EF72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6397499-6757-4E2E-A0BE-0227EC75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0C90B1-3893-4C09-B62A-D4081F47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74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0E2CC-8E57-437E-A4A6-96DBD365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E67A2E-5A11-4096-AA31-085A0C01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AD6302-1D68-440D-AE86-981576E32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20BD49-C6AE-4EAC-AAB3-E0975EB2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E48A83-9D4B-49C5-AA07-78F1F8C3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EFF5DF-3C41-4011-923B-3DF67535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032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B5A94-8EAA-4275-9414-8721B28A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61B464-1DD0-444B-9A75-5B2AD5EF2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73AC21-A87D-4262-BB1A-51CFC0A9D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A6F7F9-791A-4B8C-980C-CF549573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5F13EE-B879-4E80-AA22-00120573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B0884D-8F81-46EB-B125-F26E9F56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67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7E95BAD-6D5E-45EE-83F7-DC63A518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670BD0-7EE1-46E6-A27F-B11EC45B8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3A73FB-5E42-45E6-9AB0-7AA2F1E5C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C480-8476-42C2-8D97-3F8DAC3B8E92}" type="datetimeFigureOut">
              <a:rPr lang="pt-BR" smtClean="0"/>
              <a:t>01/08/2023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B556D0-5A67-47FF-AEB0-D8B5E954B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B776E5-92F8-4D57-8335-46EB756E2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96B5E-EBBF-4104-BCDA-73E1459050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334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686" y="118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68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BEEEB4-0671-48F4-9561-5D57B34F095A}" type="datetimeFigureOut">
              <a:rPr lang="pt-BR" smtClean="0"/>
              <a:pPr/>
              <a:t>01/08/2023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9E9B4-0120-4A4D-A4E0-712651D06E5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118382"/>
            <a:ext cx="174171" cy="1325563"/>
          </a:xfrm>
          <a:prstGeom prst="rect">
            <a:avLst/>
          </a:prstGeom>
          <a:solidFill>
            <a:srgbClr val="F37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365" y="6187596"/>
            <a:ext cx="625635" cy="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14636"/>
          <a:stretch/>
        </p:blipFill>
        <p:spPr>
          <a:xfrm>
            <a:off x="-24714" y="0"/>
            <a:ext cx="12183763" cy="685799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 rot="1275765">
            <a:off x="2681000" y="4872557"/>
            <a:ext cx="597960" cy="288328"/>
          </a:xfrm>
          <a:prstGeom prst="rect">
            <a:avLst/>
          </a:prstGeom>
          <a:gradFill flip="none" rotWithShape="1">
            <a:gsLst>
              <a:gs pos="0">
                <a:srgbClr val="4D5864"/>
              </a:gs>
              <a:gs pos="100000">
                <a:srgbClr val="34414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 rot="1133113">
            <a:off x="2625429" y="488757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COGECT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FDB815"/>
              </a:gs>
              <a:gs pos="100000">
                <a:schemeClr val="bg1"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Forma livre 16"/>
          <p:cNvSpPr/>
          <p:nvPr/>
        </p:nvSpPr>
        <p:spPr>
          <a:xfrm rot="16200000">
            <a:off x="6697754" y="1363751"/>
            <a:ext cx="6858245" cy="4130249"/>
          </a:xfrm>
          <a:custGeom>
            <a:avLst/>
            <a:gdLst>
              <a:gd name="connsiteX0" fmla="*/ 7091339 w 7091339"/>
              <a:gd name="connsiteY0" fmla="*/ 988312 h 3481329"/>
              <a:gd name="connsiteX1" fmla="*/ 7091339 w 7091339"/>
              <a:gd name="connsiteY1" fmla="*/ 3481329 h 3481329"/>
              <a:gd name="connsiteX2" fmla="*/ 0 w 7091339"/>
              <a:gd name="connsiteY2" fmla="*/ 3481329 h 3481329"/>
              <a:gd name="connsiteX3" fmla="*/ 24760 w 7091339"/>
              <a:gd name="connsiteY3" fmla="*/ 845457 h 3481329"/>
              <a:gd name="connsiteX4" fmla="*/ 6990315 w 7091339"/>
              <a:gd name="connsiteY4" fmla="*/ 1094822 h 3481329"/>
              <a:gd name="connsiteX5" fmla="*/ 7091339 w 7091339"/>
              <a:gd name="connsiteY5" fmla="*/ 988312 h 3481329"/>
              <a:gd name="connsiteX0" fmla="*/ 7092078 w 7092078"/>
              <a:gd name="connsiteY0" fmla="*/ 988312 h 3481329"/>
              <a:gd name="connsiteX1" fmla="*/ 7092078 w 7092078"/>
              <a:gd name="connsiteY1" fmla="*/ 3481329 h 3481329"/>
              <a:gd name="connsiteX2" fmla="*/ 739 w 7092078"/>
              <a:gd name="connsiteY2" fmla="*/ 3481329 h 3481329"/>
              <a:gd name="connsiteX3" fmla="*/ 2622 w 7092078"/>
              <a:gd name="connsiteY3" fmla="*/ 845457 h 3481329"/>
              <a:gd name="connsiteX4" fmla="*/ 6991054 w 7092078"/>
              <a:gd name="connsiteY4" fmla="*/ 1094822 h 3481329"/>
              <a:gd name="connsiteX5" fmla="*/ 7092078 w 7092078"/>
              <a:gd name="connsiteY5" fmla="*/ 988312 h 3481329"/>
              <a:gd name="connsiteX0" fmla="*/ 7091339 w 7091339"/>
              <a:gd name="connsiteY0" fmla="*/ 988312 h 3481329"/>
              <a:gd name="connsiteX1" fmla="*/ 7091339 w 7091339"/>
              <a:gd name="connsiteY1" fmla="*/ 3481329 h 3481329"/>
              <a:gd name="connsiteX2" fmla="*/ 0 w 7091339"/>
              <a:gd name="connsiteY2" fmla="*/ 3481329 h 3481329"/>
              <a:gd name="connsiteX3" fmla="*/ 17133 w 7091339"/>
              <a:gd name="connsiteY3" fmla="*/ 845457 h 3481329"/>
              <a:gd name="connsiteX4" fmla="*/ 6990315 w 7091339"/>
              <a:gd name="connsiteY4" fmla="*/ 1094822 h 3481329"/>
              <a:gd name="connsiteX5" fmla="*/ 7091339 w 7091339"/>
              <a:gd name="connsiteY5" fmla="*/ 988312 h 3481329"/>
              <a:gd name="connsiteX0" fmla="*/ 7092079 w 7092079"/>
              <a:gd name="connsiteY0" fmla="*/ 1001265 h 3494282"/>
              <a:gd name="connsiteX1" fmla="*/ 7092079 w 7092079"/>
              <a:gd name="connsiteY1" fmla="*/ 3494282 h 3494282"/>
              <a:gd name="connsiteX2" fmla="*/ 740 w 7092079"/>
              <a:gd name="connsiteY2" fmla="*/ 3494282 h 3494282"/>
              <a:gd name="connsiteX3" fmla="*/ 2622 w 7092079"/>
              <a:gd name="connsiteY3" fmla="*/ 843661 h 3494282"/>
              <a:gd name="connsiteX4" fmla="*/ 6991055 w 7092079"/>
              <a:gd name="connsiteY4" fmla="*/ 1107775 h 3494282"/>
              <a:gd name="connsiteX5" fmla="*/ 7092079 w 7092079"/>
              <a:gd name="connsiteY5" fmla="*/ 1001265 h 3494282"/>
              <a:gd name="connsiteX0" fmla="*/ 7091339 w 7091339"/>
              <a:gd name="connsiteY0" fmla="*/ 1007744 h 3500761"/>
              <a:gd name="connsiteX1" fmla="*/ 7091339 w 7091339"/>
              <a:gd name="connsiteY1" fmla="*/ 3500761 h 3500761"/>
              <a:gd name="connsiteX2" fmla="*/ 0 w 7091339"/>
              <a:gd name="connsiteY2" fmla="*/ 3500761 h 3500761"/>
              <a:gd name="connsiteX3" fmla="*/ 9508 w 7091339"/>
              <a:gd name="connsiteY3" fmla="*/ 842766 h 3500761"/>
              <a:gd name="connsiteX4" fmla="*/ 6990315 w 7091339"/>
              <a:gd name="connsiteY4" fmla="*/ 1114254 h 3500761"/>
              <a:gd name="connsiteX5" fmla="*/ 7091339 w 7091339"/>
              <a:gd name="connsiteY5" fmla="*/ 1007744 h 3500761"/>
              <a:gd name="connsiteX0" fmla="*/ 7091339 w 7091339"/>
              <a:gd name="connsiteY0" fmla="*/ 1004747 h 3497764"/>
              <a:gd name="connsiteX1" fmla="*/ 7091339 w 7091339"/>
              <a:gd name="connsiteY1" fmla="*/ 3497764 h 3497764"/>
              <a:gd name="connsiteX2" fmla="*/ 0 w 7091339"/>
              <a:gd name="connsiteY2" fmla="*/ 3497764 h 3497764"/>
              <a:gd name="connsiteX3" fmla="*/ 5979 w 7091339"/>
              <a:gd name="connsiteY3" fmla="*/ 843181 h 3497764"/>
              <a:gd name="connsiteX4" fmla="*/ 6990315 w 7091339"/>
              <a:gd name="connsiteY4" fmla="*/ 1111257 h 3497764"/>
              <a:gd name="connsiteX5" fmla="*/ 7091339 w 7091339"/>
              <a:gd name="connsiteY5" fmla="*/ 1004747 h 3497764"/>
              <a:gd name="connsiteX0" fmla="*/ 7091592 w 7091592"/>
              <a:gd name="connsiteY0" fmla="*/ 1004747 h 3497764"/>
              <a:gd name="connsiteX1" fmla="*/ 7091592 w 7091592"/>
              <a:gd name="connsiteY1" fmla="*/ 3497764 h 3497764"/>
              <a:gd name="connsiteX2" fmla="*/ 253 w 7091592"/>
              <a:gd name="connsiteY2" fmla="*/ 3497764 h 3497764"/>
              <a:gd name="connsiteX3" fmla="*/ 2704 w 7091592"/>
              <a:gd name="connsiteY3" fmla="*/ 843181 h 3497764"/>
              <a:gd name="connsiteX4" fmla="*/ 6990568 w 7091592"/>
              <a:gd name="connsiteY4" fmla="*/ 1111257 h 3497764"/>
              <a:gd name="connsiteX5" fmla="*/ 7091592 w 7091592"/>
              <a:gd name="connsiteY5" fmla="*/ 1004747 h 349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1592" h="3497764">
                <a:moveTo>
                  <a:pt x="7091592" y="1004747"/>
                </a:moveTo>
                <a:lnTo>
                  <a:pt x="7091592" y="3497764"/>
                </a:lnTo>
                <a:lnTo>
                  <a:pt x="253" y="3497764"/>
                </a:lnTo>
                <a:cubicBezTo>
                  <a:pt x="8506" y="2619140"/>
                  <a:pt x="-5549" y="1721805"/>
                  <a:pt x="2704" y="843181"/>
                </a:cubicBezTo>
                <a:cubicBezTo>
                  <a:pt x="2324556" y="-1994043"/>
                  <a:pt x="4668716" y="3433127"/>
                  <a:pt x="6990568" y="1111257"/>
                </a:cubicBezTo>
                <a:lnTo>
                  <a:pt x="7091592" y="1004747"/>
                </a:ln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Forma livre 15"/>
          <p:cNvSpPr/>
          <p:nvPr/>
        </p:nvSpPr>
        <p:spPr>
          <a:xfrm rot="16200000">
            <a:off x="7013995" y="1680241"/>
            <a:ext cx="6858245" cy="3497764"/>
          </a:xfrm>
          <a:custGeom>
            <a:avLst/>
            <a:gdLst>
              <a:gd name="connsiteX0" fmla="*/ 7091339 w 7091339"/>
              <a:gd name="connsiteY0" fmla="*/ 988312 h 3481329"/>
              <a:gd name="connsiteX1" fmla="*/ 7091339 w 7091339"/>
              <a:gd name="connsiteY1" fmla="*/ 3481329 h 3481329"/>
              <a:gd name="connsiteX2" fmla="*/ 0 w 7091339"/>
              <a:gd name="connsiteY2" fmla="*/ 3481329 h 3481329"/>
              <a:gd name="connsiteX3" fmla="*/ 24760 w 7091339"/>
              <a:gd name="connsiteY3" fmla="*/ 845457 h 3481329"/>
              <a:gd name="connsiteX4" fmla="*/ 6990315 w 7091339"/>
              <a:gd name="connsiteY4" fmla="*/ 1094822 h 3481329"/>
              <a:gd name="connsiteX5" fmla="*/ 7091339 w 7091339"/>
              <a:gd name="connsiteY5" fmla="*/ 988312 h 3481329"/>
              <a:gd name="connsiteX0" fmla="*/ 7092078 w 7092078"/>
              <a:gd name="connsiteY0" fmla="*/ 988312 h 3481329"/>
              <a:gd name="connsiteX1" fmla="*/ 7092078 w 7092078"/>
              <a:gd name="connsiteY1" fmla="*/ 3481329 h 3481329"/>
              <a:gd name="connsiteX2" fmla="*/ 739 w 7092078"/>
              <a:gd name="connsiteY2" fmla="*/ 3481329 h 3481329"/>
              <a:gd name="connsiteX3" fmla="*/ 2622 w 7092078"/>
              <a:gd name="connsiteY3" fmla="*/ 845457 h 3481329"/>
              <a:gd name="connsiteX4" fmla="*/ 6991054 w 7092078"/>
              <a:gd name="connsiteY4" fmla="*/ 1094822 h 3481329"/>
              <a:gd name="connsiteX5" fmla="*/ 7092078 w 7092078"/>
              <a:gd name="connsiteY5" fmla="*/ 988312 h 3481329"/>
              <a:gd name="connsiteX0" fmla="*/ 7091339 w 7091339"/>
              <a:gd name="connsiteY0" fmla="*/ 988312 h 3481329"/>
              <a:gd name="connsiteX1" fmla="*/ 7091339 w 7091339"/>
              <a:gd name="connsiteY1" fmla="*/ 3481329 h 3481329"/>
              <a:gd name="connsiteX2" fmla="*/ 0 w 7091339"/>
              <a:gd name="connsiteY2" fmla="*/ 3481329 h 3481329"/>
              <a:gd name="connsiteX3" fmla="*/ 17133 w 7091339"/>
              <a:gd name="connsiteY3" fmla="*/ 845457 h 3481329"/>
              <a:gd name="connsiteX4" fmla="*/ 6990315 w 7091339"/>
              <a:gd name="connsiteY4" fmla="*/ 1094822 h 3481329"/>
              <a:gd name="connsiteX5" fmla="*/ 7091339 w 7091339"/>
              <a:gd name="connsiteY5" fmla="*/ 988312 h 3481329"/>
              <a:gd name="connsiteX0" fmla="*/ 7092079 w 7092079"/>
              <a:gd name="connsiteY0" fmla="*/ 1001265 h 3494282"/>
              <a:gd name="connsiteX1" fmla="*/ 7092079 w 7092079"/>
              <a:gd name="connsiteY1" fmla="*/ 3494282 h 3494282"/>
              <a:gd name="connsiteX2" fmla="*/ 740 w 7092079"/>
              <a:gd name="connsiteY2" fmla="*/ 3494282 h 3494282"/>
              <a:gd name="connsiteX3" fmla="*/ 2622 w 7092079"/>
              <a:gd name="connsiteY3" fmla="*/ 843661 h 3494282"/>
              <a:gd name="connsiteX4" fmla="*/ 6991055 w 7092079"/>
              <a:gd name="connsiteY4" fmla="*/ 1107775 h 3494282"/>
              <a:gd name="connsiteX5" fmla="*/ 7092079 w 7092079"/>
              <a:gd name="connsiteY5" fmla="*/ 1001265 h 3494282"/>
              <a:gd name="connsiteX0" fmla="*/ 7091339 w 7091339"/>
              <a:gd name="connsiteY0" fmla="*/ 1007744 h 3500761"/>
              <a:gd name="connsiteX1" fmla="*/ 7091339 w 7091339"/>
              <a:gd name="connsiteY1" fmla="*/ 3500761 h 3500761"/>
              <a:gd name="connsiteX2" fmla="*/ 0 w 7091339"/>
              <a:gd name="connsiteY2" fmla="*/ 3500761 h 3500761"/>
              <a:gd name="connsiteX3" fmla="*/ 9508 w 7091339"/>
              <a:gd name="connsiteY3" fmla="*/ 842766 h 3500761"/>
              <a:gd name="connsiteX4" fmla="*/ 6990315 w 7091339"/>
              <a:gd name="connsiteY4" fmla="*/ 1114254 h 3500761"/>
              <a:gd name="connsiteX5" fmla="*/ 7091339 w 7091339"/>
              <a:gd name="connsiteY5" fmla="*/ 1007744 h 3500761"/>
              <a:gd name="connsiteX0" fmla="*/ 7091339 w 7091339"/>
              <a:gd name="connsiteY0" fmla="*/ 1004747 h 3497764"/>
              <a:gd name="connsiteX1" fmla="*/ 7091339 w 7091339"/>
              <a:gd name="connsiteY1" fmla="*/ 3497764 h 3497764"/>
              <a:gd name="connsiteX2" fmla="*/ 0 w 7091339"/>
              <a:gd name="connsiteY2" fmla="*/ 3497764 h 3497764"/>
              <a:gd name="connsiteX3" fmla="*/ 5979 w 7091339"/>
              <a:gd name="connsiteY3" fmla="*/ 843181 h 3497764"/>
              <a:gd name="connsiteX4" fmla="*/ 6990315 w 7091339"/>
              <a:gd name="connsiteY4" fmla="*/ 1111257 h 3497764"/>
              <a:gd name="connsiteX5" fmla="*/ 7091339 w 7091339"/>
              <a:gd name="connsiteY5" fmla="*/ 1004747 h 3497764"/>
              <a:gd name="connsiteX0" fmla="*/ 7091592 w 7091592"/>
              <a:gd name="connsiteY0" fmla="*/ 1004747 h 3497764"/>
              <a:gd name="connsiteX1" fmla="*/ 7091592 w 7091592"/>
              <a:gd name="connsiteY1" fmla="*/ 3497764 h 3497764"/>
              <a:gd name="connsiteX2" fmla="*/ 253 w 7091592"/>
              <a:gd name="connsiteY2" fmla="*/ 3497764 h 3497764"/>
              <a:gd name="connsiteX3" fmla="*/ 2704 w 7091592"/>
              <a:gd name="connsiteY3" fmla="*/ 843181 h 3497764"/>
              <a:gd name="connsiteX4" fmla="*/ 6990568 w 7091592"/>
              <a:gd name="connsiteY4" fmla="*/ 1111257 h 3497764"/>
              <a:gd name="connsiteX5" fmla="*/ 7091592 w 7091592"/>
              <a:gd name="connsiteY5" fmla="*/ 1004747 h 349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1592" h="3497764">
                <a:moveTo>
                  <a:pt x="7091592" y="1004747"/>
                </a:moveTo>
                <a:lnTo>
                  <a:pt x="7091592" y="3497764"/>
                </a:lnTo>
                <a:lnTo>
                  <a:pt x="253" y="3497764"/>
                </a:lnTo>
                <a:cubicBezTo>
                  <a:pt x="8506" y="2619140"/>
                  <a:pt x="-5549" y="1721805"/>
                  <a:pt x="2704" y="843181"/>
                </a:cubicBezTo>
                <a:cubicBezTo>
                  <a:pt x="2324556" y="-1994043"/>
                  <a:pt x="4668716" y="3433127"/>
                  <a:pt x="6990568" y="1111257"/>
                </a:cubicBezTo>
                <a:lnTo>
                  <a:pt x="7091592" y="1004747"/>
                </a:lnTo>
                <a:close/>
              </a:path>
            </a:pathLst>
          </a:custGeom>
          <a:solidFill>
            <a:srgbClr val="D09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28" y="3625499"/>
            <a:ext cx="3272377" cy="2801155"/>
          </a:xfrm>
          <a:prstGeom prst="rect">
            <a:avLst/>
          </a:prstGeom>
        </p:spPr>
      </p:pic>
      <p:grpSp>
        <p:nvGrpSpPr>
          <p:cNvPr id="13" name="Group 5">
            <a:extLst>
              <a:ext uri="{FF2B5EF4-FFF2-40B4-BE49-F238E27FC236}">
                <a16:creationId xmlns:a16="http://schemas.microsoft.com/office/drawing/2014/main" id="{471D1F8D-FB8F-42C3-B234-49FAB6856BA4}"/>
              </a:ext>
            </a:extLst>
          </p:cNvPr>
          <p:cNvGrpSpPr/>
          <p:nvPr/>
        </p:nvGrpSpPr>
        <p:grpSpPr>
          <a:xfrm>
            <a:off x="194526" y="382187"/>
            <a:ext cx="7592162" cy="4877309"/>
            <a:chOff x="0" y="0"/>
            <a:chExt cx="10871184" cy="6593963"/>
          </a:xfrm>
        </p:grpSpPr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6A4F05A6-622D-4691-96CB-8C53DCBAD795}"/>
                </a:ext>
              </a:extLst>
            </p:cNvPr>
            <p:cNvSpPr/>
            <p:nvPr/>
          </p:nvSpPr>
          <p:spPr>
            <a:xfrm>
              <a:off x="0" y="0"/>
              <a:ext cx="10717661" cy="3028733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DFF7D71-4161-46B0-81ED-533490EB283A}"/>
                </a:ext>
              </a:extLst>
            </p:cNvPr>
            <p:cNvSpPr/>
            <p:nvPr/>
          </p:nvSpPr>
          <p:spPr>
            <a:xfrm>
              <a:off x="729962" y="3318403"/>
              <a:ext cx="9987700" cy="327556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4706FB00-FC03-4220-823C-73624DAAAC67}"/>
                </a:ext>
              </a:extLst>
            </p:cNvPr>
            <p:cNvSpPr txBox="1"/>
            <p:nvPr/>
          </p:nvSpPr>
          <p:spPr>
            <a:xfrm>
              <a:off x="698013" y="111124"/>
              <a:ext cx="9321634" cy="2710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17"/>
                </a:lnSpc>
              </a:pPr>
              <a:r>
                <a:rPr lang="en-US" sz="4400" spc="-49" dirty="0">
                  <a:solidFill>
                    <a:srgbClr val="FFFFFF"/>
                  </a:solidFill>
                  <a:latin typeface="Hatton Semi-Bold"/>
                </a:rPr>
                <a:t>MEDIDAS PARA ENTRADA EM VIGOR DA </a:t>
              </a:r>
              <a:r>
                <a:rPr lang="en-US" sz="4400" spc="-67" dirty="0">
                  <a:solidFill>
                    <a:srgbClr val="FFFFFF"/>
                  </a:solidFill>
                  <a:latin typeface="Hatton Semi-Bold"/>
                </a:rPr>
                <a:t>LEI 14.133/2021</a:t>
              </a: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0EC03EF4-BDDB-48BC-89A8-0740185E510A}"/>
                </a:ext>
              </a:extLst>
            </p:cNvPr>
            <p:cNvSpPr txBox="1"/>
            <p:nvPr/>
          </p:nvSpPr>
          <p:spPr>
            <a:xfrm>
              <a:off x="729961" y="3568652"/>
              <a:ext cx="10141223" cy="27699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17"/>
                </a:lnSpc>
              </a:pPr>
              <a:r>
                <a:rPr lang="en-US" sz="4800" spc="-49" dirty="0">
                  <a:solidFill>
                    <a:srgbClr val="FFFFFF"/>
                  </a:solidFill>
                  <a:latin typeface="Hatton Semi-Bold"/>
                </a:rPr>
                <a:t>NOVA LEI </a:t>
              </a:r>
            </a:p>
            <a:p>
              <a:pPr algn="ctr">
                <a:lnSpc>
                  <a:spcPts val="5417"/>
                </a:lnSpc>
              </a:pPr>
              <a:r>
                <a:rPr lang="en-US" sz="4800" spc="-49" dirty="0">
                  <a:solidFill>
                    <a:srgbClr val="FFFFFF"/>
                  </a:solidFill>
                  <a:latin typeface="Hatton Semi-Bold"/>
                </a:rPr>
                <a:t>DE LICITAÇÕES E CONTRATOS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69334BC-7635-4964-9A08-3BE239945B67}"/>
              </a:ext>
            </a:extLst>
          </p:cNvPr>
          <p:cNvSpPr txBox="1"/>
          <p:nvPr/>
        </p:nvSpPr>
        <p:spPr>
          <a:xfrm>
            <a:off x="4711646" y="6393619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Montserrat" panose="00000500000000000000" pitchFamily="2" charset="0"/>
              </a:rPr>
              <a:t>Data: </a:t>
            </a:r>
            <a:r>
              <a:rPr lang="pt-BR" sz="2400" b="1" dirty="0">
                <a:latin typeface="Montserrat" panose="00000500000000000000" pitchFamily="2" charset="0"/>
              </a:rPr>
              <a:t>02/08/2023</a:t>
            </a:r>
          </a:p>
        </p:txBody>
      </p:sp>
    </p:spTree>
    <p:extLst>
      <p:ext uri="{BB962C8B-B14F-4D97-AF65-F5344CB8AC3E}">
        <p14:creationId xmlns:p14="http://schemas.microsoft.com/office/powerpoint/2010/main" val="3746075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95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a livre 37"/>
          <p:cNvSpPr/>
          <p:nvPr/>
        </p:nvSpPr>
        <p:spPr>
          <a:xfrm rot="16200000">
            <a:off x="5083073" y="-365170"/>
            <a:ext cx="10406984" cy="7588586"/>
          </a:xfrm>
          <a:custGeom>
            <a:avLst/>
            <a:gdLst>
              <a:gd name="connsiteX0" fmla="*/ 2474976 w 10406984"/>
              <a:gd name="connsiteY0" fmla="*/ 6504586 h 7588586"/>
              <a:gd name="connsiteX1" fmla="*/ 1941576 w 10406984"/>
              <a:gd name="connsiteY1" fmla="*/ 7571386 h 7588586"/>
              <a:gd name="connsiteX2" fmla="*/ 533400 w 10406984"/>
              <a:gd name="connsiteY2" fmla="*/ 7571386 h 7588586"/>
              <a:gd name="connsiteX3" fmla="*/ 0 w 10406984"/>
              <a:gd name="connsiteY3" fmla="*/ 6504586 h 7588586"/>
              <a:gd name="connsiteX4" fmla="*/ 533400 w 10406984"/>
              <a:gd name="connsiteY4" fmla="*/ 5437786 h 7588586"/>
              <a:gd name="connsiteX5" fmla="*/ 1941576 w 10406984"/>
              <a:gd name="connsiteY5" fmla="*/ 5437786 h 7588586"/>
              <a:gd name="connsiteX6" fmla="*/ 2474976 w 10406984"/>
              <a:gd name="connsiteY6" fmla="*/ 2159374 h 7588586"/>
              <a:gd name="connsiteX7" fmla="*/ 1941576 w 10406984"/>
              <a:gd name="connsiteY7" fmla="*/ 3226174 h 7588586"/>
              <a:gd name="connsiteX8" fmla="*/ 533400 w 10406984"/>
              <a:gd name="connsiteY8" fmla="*/ 3226174 h 7588586"/>
              <a:gd name="connsiteX9" fmla="*/ 0 w 10406984"/>
              <a:gd name="connsiteY9" fmla="*/ 2159374 h 7588586"/>
              <a:gd name="connsiteX10" fmla="*/ 533400 w 10406984"/>
              <a:gd name="connsiteY10" fmla="*/ 1092574 h 7588586"/>
              <a:gd name="connsiteX11" fmla="*/ 1941576 w 10406984"/>
              <a:gd name="connsiteY11" fmla="*/ 1092574 h 7588586"/>
              <a:gd name="connsiteX12" fmla="*/ 2474977 w 10406984"/>
              <a:gd name="connsiteY12" fmla="*/ 4331980 h 7588586"/>
              <a:gd name="connsiteX13" fmla="*/ 1941577 w 10406984"/>
              <a:gd name="connsiteY13" fmla="*/ 5398780 h 7588586"/>
              <a:gd name="connsiteX14" fmla="*/ 533401 w 10406984"/>
              <a:gd name="connsiteY14" fmla="*/ 5398780 h 7588586"/>
              <a:gd name="connsiteX15" fmla="*/ 1 w 10406984"/>
              <a:gd name="connsiteY15" fmla="*/ 4331980 h 7588586"/>
              <a:gd name="connsiteX16" fmla="*/ 533401 w 10406984"/>
              <a:gd name="connsiteY16" fmla="*/ 3265180 h 7588586"/>
              <a:gd name="connsiteX17" fmla="*/ 1941577 w 10406984"/>
              <a:gd name="connsiteY17" fmla="*/ 3265180 h 7588586"/>
              <a:gd name="connsiteX18" fmla="*/ 4460298 w 10406984"/>
              <a:gd name="connsiteY18" fmla="*/ 5412012 h 7588586"/>
              <a:gd name="connsiteX19" fmla="*/ 3926898 w 10406984"/>
              <a:gd name="connsiteY19" fmla="*/ 6478812 h 7588586"/>
              <a:gd name="connsiteX20" fmla="*/ 2518722 w 10406984"/>
              <a:gd name="connsiteY20" fmla="*/ 6478812 h 7588586"/>
              <a:gd name="connsiteX21" fmla="*/ 1985322 w 10406984"/>
              <a:gd name="connsiteY21" fmla="*/ 5412012 h 7588586"/>
              <a:gd name="connsiteX22" fmla="*/ 2518722 w 10406984"/>
              <a:gd name="connsiteY22" fmla="*/ 4345212 h 7588586"/>
              <a:gd name="connsiteX23" fmla="*/ 3926898 w 10406984"/>
              <a:gd name="connsiteY23" fmla="*/ 4345212 h 7588586"/>
              <a:gd name="connsiteX24" fmla="*/ 4460298 w 10406984"/>
              <a:gd name="connsiteY24" fmla="*/ 1066800 h 7588586"/>
              <a:gd name="connsiteX25" fmla="*/ 3926898 w 10406984"/>
              <a:gd name="connsiteY25" fmla="*/ 2133600 h 7588586"/>
              <a:gd name="connsiteX26" fmla="*/ 2518722 w 10406984"/>
              <a:gd name="connsiteY26" fmla="*/ 2133600 h 7588586"/>
              <a:gd name="connsiteX27" fmla="*/ 1985322 w 10406984"/>
              <a:gd name="connsiteY27" fmla="*/ 1066800 h 7588586"/>
              <a:gd name="connsiteX28" fmla="*/ 2518722 w 10406984"/>
              <a:gd name="connsiteY28" fmla="*/ 0 h 7588586"/>
              <a:gd name="connsiteX29" fmla="*/ 3926898 w 10406984"/>
              <a:gd name="connsiteY29" fmla="*/ 0 h 7588586"/>
              <a:gd name="connsiteX30" fmla="*/ 4460299 w 10406984"/>
              <a:gd name="connsiteY30" fmla="*/ 3239406 h 7588586"/>
              <a:gd name="connsiteX31" fmla="*/ 3926899 w 10406984"/>
              <a:gd name="connsiteY31" fmla="*/ 4306206 h 7588586"/>
              <a:gd name="connsiteX32" fmla="*/ 2518723 w 10406984"/>
              <a:gd name="connsiteY32" fmla="*/ 4306206 h 7588586"/>
              <a:gd name="connsiteX33" fmla="*/ 1985323 w 10406984"/>
              <a:gd name="connsiteY33" fmla="*/ 3239406 h 7588586"/>
              <a:gd name="connsiteX34" fmla="*/ 2518723 w 10406984"/>
              <a:gd name="connsiteY34" fmla="*/ 2172606 h 7588586"/>
              <a:gd name="connsiteX35" fmla="*/ 3926899 w 10406984"/>
              <a:gd name="connsiteY35" fmla="*/ 2172606 h 7588586"/>
              <a:gd name="connsiteX36" fmla="*/ 6445951 w 10406984"/>
              <a:gd name="connsiteY36" fmla="*/ 6498690 h 7588586"/>
              <a:gd name="connsiteX37" fmla="*/ 5912551 w 10406984"/>
              <a:gd name="connsiteY37" fmla="*/ 7565490 h 7588586"/>
              <a:gd name="connsiteX38" fmla="*/ 4504375 w 10406984"/>
              <a:gd name="connsiteY38" fmla="*/ 7565490 h 7588586"/>
              <a:gd name="connsiteX39" fmla="*/ 3970976 w 10406984"/>
              <a:gd name="connsiteY39" fmla="*/ 6498690 h 7588586"/>
              <a:gd name="connsiteX40" fmla="*/ 4504375 w 10406984"/>
              <a:gd name="connsiteY40" fmla="*/ 5431890 h 7588586"/>
              <a:gd name="connsiteX41" fmla="*/ 5912551 w 10406984"/>
              <a:gd name="connsiteY41" fmla="*/ 5431890 h 7588586"/>
              <a:gd name="connsiteX42" fmla="*/ 6445951 w 10406984"/>
              <a:gd name="connsiteY42" fmla="*/ 2153478 h 7588586"/>
              <a:gd name="connsiteX43" fmla="*/ 5912551 w 10406984"/>
              <a:gd name="connsiteY43" fmla="*/ 3220278 h 7588586"/>
              <a:gd name="connsiteX44" fmla="*/ 4504376 w 10406984"/>
              <a:gd name="connsiteY44" fmla="*/ 3220278 h 7588586"/>
              <a:gd name="connsiteX45" fmla="*/ 3970976 w 10406984"/>
              <a:gd name="connsiteY45" fmla="*/ 2153478 h 7588586"/>
              <a:gd name="connsiteX46" fmla="*/ 4504376 w 10406984"/>
              <a:gd name="connsiteY46" fmla="*/ 1086678 h 7588586"/>
              <a:gd name="connsiteX47" fmla="*/ 5912551 w 10406984"/>
              <a:gd name="connsiteY47" fmla="*/ 1086678 h 7588586"/>
              <a:gd name="connsiteX48" fmla="*/ 6445952 w 10406984"/>
              <a:gd name="connsiteY48" fmla="*/ 4326084 h 7588586"/>
              <a:gd name="connsiteX49" fmla="*/ 5912552 w 10406984"/>
              <a:gd name="connsiteY49" fmla="*/ 5392884 h 7588586"/>
              <a:gd name="connsiteX50" fmla="*/ 4504377 w 10406984"/>
              <a:gd name="connsiteY50" fmla="*/ 5392884 h 7588586"/>
              <a:gd name="connsiteX51" fmla="*/ 3970977 w 10406984"/>
              <a:gd name="connsiteY51" fmla="*/ 4326084 h 7588586"/>
              <a:gd name="connsiteX52" fmla="*/ 4504377 w 10406984"/>
              <a:gd name="connsiteY52" fmla="*/ 3259284 h 7588586"/>
              <a:gd name="connsiteX53" fmla="*/ 5912552 w 10406984"/>
              <a:gd name="connsiteY53" fmla="*/ 3259284 h 7588586"/>
              <a:gd name="connsiteX54" fmla="*/ 8432887 w 10406984"/>
              <a:gd name="connsiteY54" fmla="*/ 1079202 h 7588586"/>
              <a:gd name="connsiteX55" fmla="*/ 7899487 w 10406984"/>
              <a:gd name="connsiteY55" fmla="*/ 2146002 h 7588586"/>
              <a:gd name="connsiteX56" fmla="*/ 6491311 w 10406984"/>
              <a:gd name="connsiteY56" fmla="*/ 2146002 h 7588586"/>
              <a:gd name="connsiteX57" fmla="*/ 5957911 w 10406984"/>
              <a:gd name="connsiteY57" fmla="*/ 1079202 h 7588586"/>
              <a:gd name="connsiteX58" fmla="*/ 6491311 w 10406984"/>
              <a:gd name="connsiteY58" fmla="*/ 12402 h 7588586"/>
              <a:gd name="connsiteX59" fmla="*/ 7899487 w 10406984"/>
              <a:gd name="connsiteY59" fmla="*/ 12402 h 7588586"/>
              <a:gd name="connsiteX60" fmla="*/ 8432887 w 10406984"/>
              <a:gd name="connsiteY60" fmla="*/ 5424414 h 7588586"/>
              <a:gd name="connsiteX61" fmla="*/ 7899488 w 10406984"/>
              <a:gd name="connsiteY61" fmla="*/ 6491214 h 7588586"/>
              <a:gd name="connsiteX62" fmla="*/ 6491312 w 10406984"/>
              <a:gd name="connsiteY62" fmla="*/ 6491214 h 7588586"/>
              <a:gd name="connsiteX63" fmla="*/ 5957911 w 10406984"/>
              <a:gd name="connsiteY63" fmla="*/ 5424414 h 7588586"/>
              <a:gd name="connsiteX64" fmla="*/ 6491312 w 10406984"/>
              <a:gd name="connsiteY64" fmla="*/ 4357614 h 7588586"/>
              <a:gd name="connsiteX65" fmla="*/ 7899488 w 10406984"/>
              <a:gd name="connsiteY65" fmla="*/ 4357614 h 7588586"/>
              <a:gd name="connsiteX66" fmla="*/ 8432888 w 10406984"/>
              <a:gd name="connsiteY66" fmla="*/ 3251808 h 7588586"/>
              <a:gd name="connsiteX67" fmla="*/ 7899489 w 10406984"/>
              <a:gd name="connsiteY67" fmla="*/ 4318608 h 7588586"/>
              <a:gd name="connsiteX68" fmla="*/ 6491313 w 10406984"/>
              <a:gd name="connsiteY68" fmla="*/ 4318608 h 7588586"/>
              <a:gd name="connsiteX69" fmla="*/ 5957913 w 10406984"/>
              <a:gd name="connsiteY69" fmla="*/ 3251808 h 7588586"/>
              <a:gd name="connsiteX70" fmla="*/ 6491313 w 10406984"/>
              <a:gd name="connsiteY70" fmla="*/ 2185008 h 7588586"/>
              <a:gd name="connsiteX71" fmla="*/ 7899489 w 10406984"/>
              <a:gd name="connsiteY71" fmla="*/ 2185008 h 7588586"/>
              <a:gd name="connsiteX72" fmla="*/ 10406982 w 10406984"/>
              <a:gd name="connsiteY72" fmla="*/ 2176574 h 7588586"/>
              <a:gd name="connsiteX73" fmla="*/ 9873582 w 10406984"/>
              <a:gd name="connsiteY73" fmla="*/ 3243374 h 7588586"/>
              <a:gd name="connsiteX74" fmla="*/ 8465406 w 10406984"/>
              <a:gd name="connsiteY74" fmla="*/ 3243374 h 7588586"/>
              <a:gd name="connsiteX75" fmla="*/ 7932007 w 10406984"/>
              <a:gd name="connsiteY75" fmla="*/ 2176574 h 7588586"/>
              <a:gd name="connsiteX76" fmla="*/ 8465406 w 10406984"/>
              <a:gd name="connsiteY76" fmla="*/ 1109774 h 7588586"/>
              <a:gd name="connsiteX77" fmla="*/ 9873582 w 10406984"/>
              <a:gd name="connsiteY77" fmla="*/ 1109774 h 7588586"/>
              <a:gd name="connsiteX78" fmla="*/ 10406983 w 10406984"/>
              <a:gd name="connsiteY78" fmla="*/ 6521786 h 7588586"/>
              <a:gd name="connsiteX79" fmla="*/ 9873583 w 10406984"/>
              <a:gd name="connsiteY79" fmla="*/ 7588586 h 7588586"/>
              <a:gd name="connsiteX80" fmla="*/ 8465407 w 10406984"/>
              <a:gd name="connsiteY80" fmla="*/ 7588586 h 7588586"/>
              <a:gd name="connsiteX81" fmla="*/ 7932007 w 10406984"/>
              <a:gd name="connsiteY81" fmla="*/ 6521786 h 7588586"/>
              <a:gd name="connsiteX82" fmla="*/ 8465407 w 10406984"/>
              <a:gd name="connsiteY82" fmla="*/ 5454986 h 7588586"/>
              <a:gd name="connsiteX83" fmla="*/ 9873583 w 10406984"/>
              <a:gd name="connsiteY83" fmla="*/ 5454986 h 7588586"/>
              <a:gd name="connsiteX84" fmla="*/ 10406984 w 10406984"/>
              <a:gd name="connsiteY84" fmla="*/ 4349180 h 7588586"/>
              <a:gd name="connsiteX85" fmla="*/ 9873584 w 10406984"/>
              <a:gd name="connsiteY85" fmla="*/ 5415980 h 7588586"/>
              <a:gd name="connsiteX86" fmla="*/ 8465408 w 10406984"/>
              <a:gd name="connsiteY86" fmla="*/ 5415980 h 7588586"/>
              <a:gd name="connsiteX87" fmla="*/ 7932008 w 10406984"/>
              <a:gd name="connsiteY87" fmla="*/ 4349180 h 7588586"/>
              <a:gd name="connsiteX88" fmla="*/ 8465408 w 10406984"/>
              <a:gd name="connsiteY88" fmla="*/ 3282380 h 7588586"/>
              <a:gd name="connsiteX89" fmla="*/ 9873584 w 10406984"/>
              <a:gd name="connsiteY89" fmla="*/ 3282380 h 758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406984" h="7588586">
                <a:moveTo>
                  <a:pt x="2474976" y="6504586"/>
                </a:moveTo>
                <a:lnTo>
                  <a:pt x="1941576" y="7571386"/>
                </a:lnTo>
                <a:lnTo>
                  <a:pt x="533400" y="7571386"/>
                </a:lnTo>
                <a:lnTo>
                  <a:pt x="0" y="6504586"/>
                </a:lnTo>
                <a:lnTo>
                  <a:pt x="533400" y="5437786"/>
                </a:lnTo>
                <a:lnTo>
                  <a:pt x="1941576" y="5437786"/>
                </a:lnTo>
                <a:close/>
                <a:moveTo>
                  <a:pt x="2474976" y="2159374"/>
                </a:moveTo>
                <a:lnTo>
                  <a:pt x="1941576" y="3226174"/>
                </a:lnTo>
                <a:lnTo>
                  <a:pt x="533400" y="3226174"/>
                </a:lnTo>
                <a:lnTo>
                  <a:pt x="0" y="2159374"/>
                </a:lnTo>
                <a:lnTo>
                  <a:pt x="533400" y="1092574"/>
                </a:lnTo>
                <a:lnTo>
                  <a:pt x="1941576" y="1092574"/>
                </a:lnTo>
                <a:close/>
                <a:moveTo>
                  <a:pt x="2474977" y="4331980"/>
                </a:moveTo>
                <a:lnTo>
                  <a:pt x="1941577" y="5398780"/>
                </a:lnTo>
                <a:lnTo>
                  <a:pt x="533401" y="5398780"/>
                </a:lnTo>
                <a:lnTo>
                  <a:pt x="1" y="4331980"/>
                </a:lnTo>
                <a:lnTo>
                  <a:pt x="533401" y="3265180"/>
                </a:lnTo>
                <a:lnTo>
                  <a:pt x="1941577" y="3265180"/>
                </a:lnTo>
                <a:close/>
                <a:moveTo>
                  <a:pt x="4460298" y="5412012"/>
                </a:moveTo>
                <a:lnTo>
                  <a:pt x="3926898" y="6478812"/>
                </a:lnTo>
                <a:lnTo>
                  <a:pt x="2518722" y="6478812"/>
                </a:lnTo>
                <a:lnTo>
                  <a:pt x="1985322" y="5412012"/>
                </a:lnTo>
                <a:lnTo>
                  <a:pt x="2518722" y="4345212"/>
                </a:lnTo>
                <a:lnTo>
                  <a:pt x="3926898" y="4345212"/>
                </a:lnTo>
                <a:close/>
                <a:moveTo>
                  <a:pt x="4460298" y="1066800"/>
                </a:moveTo>
                <a:lnTo>
                  <a:pt x="3926898" y="2133600"/>
                </a:lnTo>
                <a:lnTo>
                  <a:pt x="2518722" y="2133600"/>
                </a:lnTo>
                <a:lnTo>
                  <a:pt x="1985322" y="1066800"/>
                </a:lnTo>
                <a:lnTo>
                  <a:pt x="2518722" y="0"/>
                </a:lnTo>
                <a:lnTo>
                  <a:pt x="3926898" y="0"/>
                </a:lnTo>
                <a:close/>
                <a:moveTo>
                  <a:pt x="4460299" y="3239406"/>
                </a:moveTo>
                <a:lnTo>
                  <a:pt x="3926899" y="4306206"/>
                </a:lnTo>
                <a:lnTo>
                  <a:pt x="2518723" y="4306206"/>
                </a:lnTo>
                <a:lnTo>
                  <a:pt x="1985323" y="3239406"/>
                </a:lnTo>
                <a:lnTo>
                  <a:pt x="2518723" y="2172606"/>
                </a:lnTo>
                <a:lnTo>
                  <a:pt x="3926899" y="2172606"/>
                </a:lnTo>
                <a:close/>
                <a:moveTo>
                  <a:pt x="6445951" y="6498690"/>
                </a:moveTo>
                <a:lnTo>
                  <a:pt x="5912551" y="7565490"/>
                </a:lnTo>
                <a:lnTo>
                  <a:pt x="4504375" y="7565490"/>
                </a:lnTo>
                <a:lnTo>
                  <a:pt x="3970976" y="6498690"/>
                </a:lnTo>
                <a:lnTo>
                  <a:pt x="4504375" y="5431890"/>
                </a:lnTo>
                <a:lnTo>
                  <a:pt x="5912551" y="5431890"/>
                </a:lnTo>
                <a:close/>
                <a:moveTo>
                  <a:pt x="6445951" y="2153478"/>
                </a:moveTo>
                <a:lnTo>
                  <a:pt x="5912551" y="3220278"/>
                </a:lnTo>
                <a:lnTo>
                  <a:pt x="4504376" y="3220278"/>
                </a:lnTo>
                <a:lnTo>
                  <a:pt x="3970976" y="2153478"/>
                </a:lnTo>
                <a:lnTo>
                  <a:pt x="4504376" y="1086678"/>
                </a:lnTo>
                <a:lnTo>
                  <a:pt x="5912551" y="1086678"/>
                </a:lnTo>
                <a:close/>
                <a:moveTo>
                  <a:pt x="6445952" y="4326084"/>
                </a:moveTo>
                <a:lnTo>
                  <a:pt x="5912552" y="5392884"/>
                </a:lnTo>
                <a:lnTo>
                  <a:pt x="4504377" y="5392884"/>
                </a:lnTo>
                <a:lnTo>
                  <a:pt x="3970977" y="4326084"/>
                </a:lnTo>
                <a:lnTo>
                  <a:pt x="4504377" y="3259284"/>
                </a:lnTo>
                <a:lnTo>
                  <a:pt x="5912552" y="3259284"/>
                </a:lnTo>
                <a:close/>
                <a:moveTo>
                  <a:pt x="8432887" y="1079202"/>
                </a:moveTo>
                <a:lnTo>
                  <a:pt x="7899487" y="2146002"/>
                </a:lnTo>
                <a:lnTo>
                  <a:pt x="6491311" y="2146002"/>
                </a:lnTo>
                <a:lnTo>
                  <a:pt x="5957911" y="1079202"/>
                </a:lnTo>
                <a:lnTo>
                  <a:pt x="6491311" y="12402"/>
                </a:lnTo>
                <a:lnTo>
                  <a:pt x="7899487" y="12402"/>
                </a:lnTo>
                <a:close/>
                <a:moveTo>
                  <a:pt x="8432887" y="5424414"/>
                </a:moveTo>
                <a:lnTo>
                  <a:pt x="7899488" y="6491214"/>
                </a:lnTo>
                <a:lnTo>
                  <a:pt x="6491312" y="6491214"/>
                </a:lnTo>
                <a:lnTo>
                  <a:pt x="5957911" y="5424414"/>
                </a:lnTo>
                <a:lnTo>
                  <a:pt x="6491312" y="4357614"/>
                </a:lnTo>
                <a:lnTo>
                  <a:pt x="7899488" y="4357614"/>
                </a:lnTo>
                <a:close/>
                <a:moveTo>
                  <a:pt x="8432888" y="3251808"/>
                </a:moveTo>
                <a:lnTo>
                  <a:pt x="7899489" y="4318608"/>
                </a:lnTo>
                <a:lnTo>
                  <a:pt x="6491313" y="4318608"/>
                </a:lnTo>
                <a:lnTo>
                  <a:pt x="5957913" y="3251808"/>
                </a:lnTo>
                <a:lnTo>
                  <a:pt x="6491313" y="2185008"/>
                </a:lnTo>
                <a:lnTo>
                  <a:pt x="7899489" y="2185008"/>
                </a:lnTo>
                <a:close/>
                <a:moveTo>
                  <a:pt x="10406982" y="2176574"/>
                </a:moveTo>
                <a:lnTo>
                  <a:pt x="9873582" y="3243374"/>
                </a:lnTo>
                <a:lnTo>
                  <a:pt x="8465406" y="3243374"/>
                </a:lnTo>
                <a:lnTo>
                  <a:pt x="7932007" y="2176574"/>
                </a:lnTo>
                <a:lnTo>
                  <a:pt x="8465406" y="1109774"/>
                </a:lnTo>
                <a:lnTo>
                  <a:pt x="9873582" y="1109774"/>
                </a:lnTo>
                <a:close/>
                <a:moveTo>
                  <a:pt x="10406983" y="6521786"/>
                </a:moveTo>
                <a:lnTo>
                  <a:pt x="9873583" y="7588586"/>
                </a:lnTo>
                <a:lnTo>
                  <a:pt x="8465407" y="7588586"/>
                </a:lnTo>
                <a:lnTo>
                  <a:pt x="7932007" y="6521786"/>
                </a:lnTo>
                <a:lnTo>
                  <a:pt x="8465407" y="5454986"/>
                </a:lnTo>
                <a:lnTo>
                  <a:pt x="9873583" y="5454986"/>
                </a:lnTo>
                <a:close/>
                <a:moveTo>
                  <a:pt x="10406984" y="4349180"/>
                </a:moveTo>
                <a:lnTo>
                  <a:pt x="9873584" y="5415980"/>
                </a:lnTo>
                <a:lnTo>
                  <a:pt x="8465408" y="5415980"/>
                </a:lnTo>
                <a:lnTo>
                  <a:pt x="7932008" y="4349180"/>
                </a:lnTo>
                <a:lnTo>
                  <a:pt x="8465408" y="3282380"/>
                </a:lnTo>
                <a:lnTo>
                  <a:pt x="9873584" y="328238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22000" r="-32000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F2230147-C346-4761-9FBB-8CA706F06017}"/>
              </a:ext>
            </a:extLst>
          </p:cNvPr>
          <p:cNvGrpSpPr/>
          <p:nvPr/>
        </p:nvGrpSpPr>
        <p:grpSpPr>
          <a:xfrm>
            <a:off x="220196" y="1040754"/>
            <a:ext cx="6139661" cy="1545386"/>
            <a:chOff x="23369" y="108570"/>
            <a:chExt cx="9091606" cy="2060514"/>
          </a:xfrm>
        </p:grpSpPr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219ADDC4-2997-4C76-8976-AD391242D015}"/>
                </a:ext>
              </a:extLst>
            </p:cNvPr>
            <p:cNvSpPr/>
            <p:nvPr/>
          </p:nvSpPr>
          <p:spPr>
            <a:xfrm rot="82336">
              <a:off x="23369" y="108570"/>
              <a:ext cx="9091606" cy="2060514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2B88E190-DC91-44DB-825C-731ED1AFB379}"/>
                </a:ext>
              </a:extLst>
            </p:cNvPr>
            <p:cNvSpPr txBox="1"/>
            <p:nvPr/>
          </p:nvSpPr>
          <p:spPr>
            <a:xfrm rot="82336">
              <a:off x="340808" y="593087"/>
              <a:ext cx="8524411" cy="1117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68"/>
                </a:lnSpc>
              </a:pPr>
              <a:r>
                <a:rPr lang="pt-BR" sz="5789" spc="-57" dirty="0">
                  <a:solidFill>
                    <a:srgbClr val="FFFFFF"/>
                  </a:solidFill>
                  <a:latin typeface="Hatton Semi-Bold"/>
                </a:rPr>
                <a:t>Vamos</a:t>
              </a:r>
              <a:r>
                <a:rPr lang="en-US" sz="5789" spc="-57" dirty="0">
                  <a:solidFill>
                    <a:srgbClr val="FFFFFF"/>
                  </a:solidFill>
                  <a:latin typeface="Hatton Semi-Bold"/>
                </a:rPr>
                <a:t> </a:t>
              </a:r>
              <a:r>
                <a:rPr lang="pt-BR" sz="5789" spc="-57" dirty="0">
                  <a:solidFill>
                    <a:srgbClr val="FFFFFF"/>
                  </a:solidFill>
                  <a:latin typeface="Hatton Semi-Bold"/>
                </a:rPr>
                <a:t>começar</a:t>
              </a:r>
              <a:r>
                <a:rPr lang="en-US" sz="5789" spc="-57" dirty="0">
                  <a:solidFill>
                    <a:srgbClr val="FFFFFF"/>
                  </a:solidFill>
                  <a:latin typeface="Hatton Semi-Bold"/>
                </a:rPr>
                <a:t>!</a:t>
              </a:r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89CDED4A-9234-4003-AA8E-F8E06CE7A253}"/>
              </a:ext>
            </a:extLst>
          </p:cNvPr>
          <p:cNvGrpSpPr/>
          <p:nvPr/>
        </p:nvGrpSpPr>
        <p:grpSpPr>
          <a:xfrm>
            <a:off x="2538216" y="3368462"/>
            <a:ext cx="1965303" cy="2166918"/>
            <a:chOff x="0" y="0"/>
            <a:chExt cx="2910220" cy="2889224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A7434CF-6A27-4CA2-BEEC-82491CEAD155}"/>
                </a:ext>
              </a:extLst>
            </p:cNvPr>
            <p:cNvSpPr/>
            <p:nvPr/>
          </p:nvSpPr>
          <p:spPr>
            <a:xfrm rot="-228722">
              <a:off x="82880" y="224668"/>
              <a:ext cx="2618052" cy="2580382"/>
            </a:xfrm>
            <a:custGeom>
              <a:avLst/>
              <a:gdLst/>
              <a:ahLst/>
              <a:cxnLst/>
              <a:rect l="l" t="t" r="r" b="b"/>
              <a:pathLst>
                <a:path w="2618052" h="2580382">
                  <a:moveTo>
                    <a:pt x="0" y="0"/>
                  </a:moveTo>
                  <a:lnTo>
                    <a:pt x="2618052" y="0"/>
                  </a:lnTo>
                  <a:lnTo>
                    <a:pt x="2618052" y="2580382"/>
                  </a:lnTo>
                  <a:lnTo>
                    <a:pt x="0" y="2580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45EA16F-FE80-4C6F-8F40-FBD9B6D0807A}"/>
                </a:ext>
              </a:extLst>
            </p:cNvPr>
            <p:cNvSpPr/>
            <p:nvPr/>
          </p:nvSpPr>
          <p:spPr>
            <a:xfrm rot="2107769">
              <a:off x="1722190" y="303061"/>
              <a:ext cx="1180206" cy="400778"/>
            </a:xfrm>
            <a:custGeom>
              <a:avLst/>
              <a:gdLst/>
              <a:ahLst/>
              <a:cxnLst/>
              <a:rect l="l" t="t" r="r" b="b"/>
              <a:pathLst>
                <a:path w="1180206" h="400778">
                  <a:moveTo>
                    <a:pt x="0" y="0"/>
                  </a:moveTo>
                  <a:lnTo>
                    <a:pt x="1180206" y="0"/>
                  </a:lnTo>
                  <a:lnTo>
                    <a:pt x="1180206" y="400778"/>
                  </a:lnTo>
                  <a:lnTo>
                    <a:pt x="0" y="400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2A35E934-8276-4017-B4CE-67455297505C}"/>
                </a:ext>
              </a:extLst>
            </p:cNvPr>
            <p:cNvSpPr txBox="1"/>
            <p:nvPr/>
          </p:nvSpPr>
          <p:spPr>
            <a:xfrm rot="-228722">
              <a:off x="547803" y="882577"/>
              <a:ext cx="1721320" cy="1285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2"/>
                </a:lnSpc>
              </a:pPr>
              <a:r>
                <a:rPr lang="en-US" sz="2402">
                  <a:solidFill>
                    <a:srgbClr val="000000"/>
                  </a:solidFill>
                  <a:latin typeface="Courier Prime"/>
                </a:rPr>
                <a:t>Você está pronto?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61537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BA15">
                  <a:shade val="30000"/>
                  <a:satMod val="115000"/>
                </a:srgbClr>
              </a:gs>
              <a:gs pos="39000">
                <a:srgbClr val="FFBA15"/>
              </a:gs>
              <a:gs pos="70000">
                <a:srgbClr val="F3701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2E1770-EFCE-344D-500D-80DC4F7D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47028">
            <a:off x="5518962" y="1744791"/>
            <a:ext cx="6911456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OBRIGADO E ATÉ BREVE!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291653" y="3487225"/>
            <a:ext cx="29851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Equipe</a:t>
            </a:r>
          </a:p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COGEC/SEPOG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4" t="2319" r="63238" b="24391"/>
          <a:stretch>
            <a:fillRect/>
          </a:stretch>
        </p:blipFill>
        <p:spPr>
          <a:xfrm>
            <a:off x="2256133" y="1297867"/>
            <a:ext cx="612502" cy="4188535"/>
          </a:xfrm>
          <a:custGeom>
            <a:avLst/>
            <a:gdLst>
              <a:gd name="connsiteX0" fmla="*/ 306251 w 612502"/>
              <a:gd name="connsiteY0" fmla="*/ 0 h 4188535"/>
              <a:gd name="connsiteX1" fmla="*/ 612502 w 612502"/>
              <a:gd name="connsiteY1" fmla="*/ 306251 h 4188535"/>
              <a:gd name="connsiteX2" fmla="*/ 612501 w 612502"/>
              <a:gd name="connsiteY2" fmla="*/ 3882284 h 4188535"/>
              <a:gd name="connsiteX3" fmla="*/ 306250 w 612502"/>
              <a:gd name="connsiteY3" fmla="*/ 4188535 h 4188535"/>
              <a:gd name="connsiteX4" fmla="*/ 306251 w 612502"/>
              <a:gd name="connsiteY4" fmla="*/ 4188534 h 4188535"/>
              <a:gd name="connsiteX5" fmla="*/ 0 w 612502"/>
              <a:gd name="connsiteY5" fmla="*/ 3882283 h 4188535"/>
              <a:gd name="connsiteX6" fmla="*/ 0 w 612502"/>
              <a:gd name="connsiteY6" fmla="*/ 306251 h 4188535"/>
              <a:gd name="connsiteX7" fmla="*/ 306251 w 612502"/>
              <a:gd name="connsiteY7" fmla="*/ 0 h 418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502" h="4188535">
                <a:moveTo>
                  <a:pt x="306251" y="0"/>
                </a:moveTo>
                <a:cubicBezTo>
                  <a:pt x="475389" y="0"/>
                  <a:pt x="612502" y="137113"/>
                  <a:pt x="612502" y="306251"/>
                </a:cubicBezTo>
                <a:cubicBezTo>
                  <a:pt x="612502" y="1498262"/>
                  <a:pt x="612501" y="2690273"/>
                  <a:pt x="612501" y="3882284"/>
                </a:cubicBezTo>
                <a:cubicBezTo>
                  <a:pt x="612501" y="4051422"/>
                  <a:pt x="475388" y="4188535"/>
                  <a:pt x="306250" y="4188535"/>
                </a:cubicBezTo>
                <a:lnTo>
                  <a:pt x="306251" y="4188534"/>
                </a:lnTo>
                <a:cubicBezTo>
                  <a:pt x="137113" y="4188534"/>
                  <a:pt x="0" y="4051421"/>
                  <a:pt x="0" y="3882283"/>
                </a:cubicBezTo>
                <a:lnTo>
                  <a:pt x="0" y="306251"/>
                </a:lnTo>
                <a:cubicBezTo>
                  <a:pt x="0" y="137113"/>
                  <a:pt x="137113" y="0"/>
                  <a:pt x="306251" y="0"/>
                </a:cubicBezTo>
                <a:close/>
              </a:path>
            </a:pathLst>
          </a:cu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6" t="2569" r="25477" b="16141"/>
          <a:stretch>
            <a:fillRect/>
          </a:stretch>
        </p:blipFill>
        <p:spPr>
          <a:xfrm>
            <a:off x="4414213" y="1312155"/>
            <a:ext cx="612502" cy="4645734"/>
          </a:xfrm>
          <a:custGeom>
            <a:avLst/>
            <a:gdLst>
              <a:gd name="connsiteX0" fmla="*/ 306251 w 612502"/>
              <a:gd name="connsiteY0" fmla="*/ 0 h 4645734"/>
              <a:gd name="connsiteX1" fmla="*/ 612502 w 612502"/>
              <a:gd name="connsiteY1" fmla="*/ 306251 h 4645734"/>
              <a:gd name="connsiteX2" fmla="*/ 612501 w 612502"/>
              <a:gd name="connsiteY2" fmla="*/ 4339483 h 4645734"/>
              <a:gd name="connsiteX3" fmla="*/ 306250 w 612502"/>
              <a:gd name="connsiteY3" fmla="*/ 4645734 h 4645734"/>
              <a:gd name="connsiteX4" fmla="*/ 306251 w 612502"/>
              <a:gd name="connsiteY4" fmla="*/ 4645733 h 4645734"/>
              <a:gd name="connsiteX5" fmla="*/ 0 w 612502"/>
              <a:gd name="connsiteY5" fmla="*/ 4339482 h 4645734"/>
              <a:gd name="connsiteX6" fmla="*/ 0 w 612502"/>
              <a:gd name="connsiteY6" fmla="*/ 306251 h 4645734"/>
              <a:gd name="connsiteX7" fmla="*/ 306251 w 612502"/>
              <a:gd name="connsiteY7" fmla="*/ 0 h 464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502" h="4645734">
                <a:moveTo>
                  <a:pt x="306251" y="0"/>
                </a:moveTo>
                <a:cubicBezTo>
                  <a:pt x="475389" y="0"/>
                  <a:pt x="612502" y="137113"/>
                  <a:pt x="612502" y="306251"/>
                </a:cubicBezTo>
                <a:cubicBezTo>
                  <a:pt x="612502" y="1650662"/>
                  <a:pt x="612501" y="2995072"/>
                  <a:pt x="612501" y="4339483"/>
                </a:cubicBezTo>
                <a:cubicBezTo>
                  <a:pt x="612501" y="4508621"/>
                  <a:pt x="475388" y="4645734"/>
                  <a:pt x="306250" y="4645734"/>
                </a:cubicBezTo>
                <a:lnTo>
                  <a:pt x="306251" y="4645733"/>
                </a:lnTo>
                <a:cubicBezTo>
                  <a:pt x="137113" y="4645733"/>
                  <a:pt x="0" y="4508620"/>
                  <a:pt x="0" y="4339482"/>
                </a:cubicBezTo>
                <a:lnTo>
                  <a:pt x="0" y="306251"/>
                </a:lnTo>
                <a:cubicBezTo>
                  <a:pt x="0" y="137113"/>
                  <a:pt x="137113" y="0"/>
                  <a:pt x="306251" y="0"/>
                </a:cubicBezTo>
                <a:close/>
              </a:path>
            </a:pathLst>
          </a:cu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5069" r="75826" b="13158"/>
          <a:stretch>
            <a:fillRect/>
          </a:stretch>
        </p:blipFill>
        <p:spPr>
          <a:xfrm>
            <a:off x="1536773" y="1455033"/>
            <a:ext cx="612502" cy="4673337"/>
          </a:xfrm>
          <a:custGeom>
            <a:avLst/>
            <a:gdLst>
              <a:gd name="connsiteX0" fmla="*/ 306251 w 612502"/>
              <a:gd name="connsiteY0" fmla="*/ 0 h 4673337"/>
              <a:gd name="connsiteX1" fmla="*/ 612502 w 612502"/>
              <a:gd name="connsiteY1" fmla="*/ 306251 h 4673337"/>
              <a:gd name="connsiteX2" fmla="*/ 612501 w 612502"/>
              <a:gd name="connsiteY2" fmla="*/ 4367086 h 4673337"/>
              <a:gd name="connsiteX3" fmla="*/ 306250 w 612502"/>
              <a:gd name="connsiteY3" fmla="*/ 4673337 h 4673337"/>
              <a:gd name="connsiteX4" fmla="*/ 306251 w 612502"/>
              <a:gd name="connsiteY4" fmla="*/ 4673336 h 4673337"/>
              <a:gd name="connsiteX5" fmla="*/ 0 w 612502"/>
              <a:gd name="connsiteY5" fmla="*/ 4367085 h 4673337"/>
              <a:gd name="connsiteX6" fmla="*/ 0 w 612502"/>
              <a:gd name="connsiteY6" fmla="*/ 306251 h 4673337"/>
              <a:gd name="connsiteX7" fmla="*/ 306251 w 612502"/>
              <a:gd name="connsiteY7" fmla="*/ 0 h 46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502" h="4673337">
                <a:moveTo>
                  <a:pt x="306251" y="0"/>
                </a:moveTo>
                <a:cubicBezTo>
                  <a:pt x="475389" y="0"/>
                  <a:pt x="612502" y="137113"/>
                  <a:pt x="612502" y="306251"/>
                </a:cubicBezTo>
                <a:cubicBezTo>
                  <a:pt x="612502" y="1659863"/>
                  <a:pt x="612501" y="3013474"/>
                  <a:pt x="612501" y="4367086"/>
                </a:cubicBezTo>
                <a:cubicBezTo>
                  <a:pt x="612501" y="4536224"/>
                  <a:pt x="475388" y="4673337"/>
                  <a:pt x="306250" y="4673337"/>
                </a:cubicBezTo>
                <a:lnTo>
                  <a:pt x="306251" y="4673336"/>
                </a:lnTo>
                <a:cubicBezTo>
                  <a:pt x="137113" y="4673336"/>
                  <a:pt x="0" y="4536223"/>
                  <a:pt x="0" y="4367085"/>
                </a:cubicBezTo>
                <a:lnTo>
                  <a:pt x="0" y="306251"/>
                </a:lnTo>
                <a:cubicBezTo>
                  <a:pt x="0" y="137113"/>
                  <a:pt x="137113" y="0"/>
                  <a:pt x="306251" y="0"/>
                </a:cubicBezTo>
                <a:close/>
              </a:path>
            </a:pathLst>
          </a:cu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9" t="6319" r="38064" b="24391"/>
          <a:stretch>
            <a:fillRect/>
          </a:stretch>
        </p:blipFill>
        <p:spPr>
          <a:xfrm>
            <a:off x="3694853" y="1526469"/>
            <a:ext cx="612502" cy="3959933"/>
          </a:xfrm>
          <a:custGeom>
            <a:avLst/>
            <a:gdLst>
              <a:gd name="connsiteX0" fmla="*/ 306251 w 612502"/>
              <a:gd name="connsiteY0" fmla="*/ 0 h 3959933"/>
              <a:gd name="connsiteX1" fmla="*/ 612502 w 612502"/>
              <a:gd name="connsiteY1" fmla="*/ 306251 h 3959933"/>
              <a:gd name="connsiteX2" fmla="*/ 612501 w 612502"/>
              <a:gd name="connsiteY2" fmla="*/ 3653682 h 3959933"/>
              <a:gd name="connsiteX3" fmla="*/ 306250 w 612502"/>
              <a:gd name="connsiteY3" fmla="*/ 3959933 h 3959933"/>
              <a:gd name="connsiteX4" fmla="*/ 306251 w 612502"/>
              <a:gd name="connsiteY4" fmla="*/ 3959932 h 3959933"/>
              <a:gd name="connsiteX5" fmla="*/ 0 w 612502"/>
              <a:gd name="connsiteY5" fmla="*/ 3653681 h 3959933"/>
              <a:gd name="connsiteX6" fmla="*/ 0 w 612502"/>
              <a:gd name="connsiteY6" fmla="*/ 306251 h 3959933"/>
              <a:gd name="connsiteX7" fmla="*/ 306251 w 612502"/>
              <a:gd name="connsiteY7" fmla="*/ 0 h 39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502" h="3959933">
                <a:moveTo>
                  <a:pt x="306251" y="0"/>
                </a:moveTo>
                <a:cubicBezTo>
                  <a:pt x="475389" y="0"/>
                  <a:pt x="612502" y="137113"/>
                  <a:pt x="612502" y="306251"/>
                </a:cubicBezTo>
                <a:cubicBezTo>
                  <a:pt x="612502" y="1422061"/>
                  <a:pt x="612501" y="2537872"/>
                  <a:pt x="612501" y="3653682"/>
                </a:cubicBezTo>
                <a:cubicBezTo>
                  <a:pt x="612501" y="3822820"/>
                  <a:pt x="475388" y="3959933"/>
                  <a:pt x="306250" y="3959933"/>
                </a:cubicBezTo>
                <a:lnTo>
                  <a:pt x="306251" y="3959932"/>
                </a:lnTo>
                <a:cubicBezTo>
                  <a:pt x="137113" y="3959932"/>
                  <a:pt x="0" y="3822819"/>
                  <a:pt x="0" y="3653681"/>
                </a:cubicBezTo>
                <a:lnTo>
                  <a:pt x="0" y="306251"/>
                </a:lnTo>
                <a:cubicBezTo>
                  <a:pt x="0" y="137113"/>
                  <a:pt x="137113" y="0"/>
                  <a:pt x="306251" y="0"/>
                </a:cubicBezTo>
                <a:close/>
              </a:path>
            </a:pathLst>
          </a:cu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9069" r="88413" b="21391"/>
          <a:stretch>
            <a:fillRect/>
          </a:stretch>
        </p:blipFill>
        <p:spPr>
          <a:xfrm>
            <a:off x="817413" y="1683635"/>
            <a:ext cx="612502" cy="3974216"/>
          </a:xfrm>
          <a:custGeom>
            <a:avLst/>
            <a:gdLst>
              <a:gd name="connsiteX0" fmla="*/ 306251 w 612502"/>
              <a:gd name="connsiteY0" fmla="*/ 0 h 3974216"/>
              <a:gd name="connsiteX1" fmla="*/ 612502 w 612502"/>
              <a:gd name="connsiteY1" fmla="*/ 306251 h 3974216"/>
              <a:gd name="connsiteX2" fmla="*/ 612501 w 612502"/>
              <a:gd name="connsiteY2" fmla="*/ 3667965 h 3974216"/>
              <a:gd name="connsiteX3" fmla="*/ 306250 w 612502"/>
              <a:gd name="connsiteY3" fmla="*/ 3974216 h 3974216"/>
              <a:gd name="connsiteX4" fmla="*/ 306251 w 612502"/>
              <a:gd name="connsiteY4" fmla="*/ 3974215 h 3974216"/>
              <a:gd name="connsiteX5" fmla="*/ 0 w 612502"/>
              <a:gd name="connsiteY5" fmla="*/ 3667964 h 3974216"/>
              <a:gd name="connsiteX6" fmla="*/ 0 w 612502"/>
              <a:gd name="connsiteY6" fmla="*/ 306251 h 3974216"/>
              <a:gd name="connsiteX7" fmla="*/ 306251 w 612502"/>
              <a:gd name="connsiteY7" fmla="*/ 0 h 397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502" h="3974216">
                <a:moveTo>
                  <a:pt x="306251" y="0"/>
                </a:moveTo>
                <a:cubicBezTo>
                  <a:pt x="475389" y="0"/>
                  <a:pt x="612502" y="137113"/>
                  <a:pt x="612502" y="306251"/>
                </a:cubicBezTo>
                <a:cubicBezTo>
                  <a:pt x="612502" y="1426822"/>
                  <a:pt x="612501" y="2547394"/>
                  <a:pt x="612501" y="3667965"/>
                </a:cubicBezTo>
                <a:cubicBezTo>
                  <a:pt x="612501" y="3837103"/>
                  <a:pt x="475388" y="3974216"/>
                  <a:pt x="306250" y="3974216"/>
                </a:cubicBezTo>
                <a:lnTo>
                  <a:pt x="306251" y="3974215"/>
                </a:lnTo>
                <a:cubicBezTo>
                  <a:pt x="137113" y="3974215"/>
                  <a:pt x="0" y="3837102"/>
                  <a:pt x="0" y="3667964"/>
                </a:cubicBezTo>
                <a:lnTo>
                  <a:pt x="0" y="306251"/>
                </a:lnTo>
                <a:cubicBezTo>
                  <a:pt x="0" y="137113"/>
                  <a:pt x="137113" y="0"/>
                  <a:pt x="306251" y="0"/>
                </a:cubicBezTo>
                <a:close/>
              </a:path>
            </a:pathLst>
          </a:cu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9069" r="50651" b="9158"/>
          <a:stretch>
            <a:fillRect/>
          </a:stretch>
        </p:blipFill>
        <p:spPr>
          <a:xfrm>
            <a:off x="2975493" y="1683636"/>
            <a:ext cx="612502" cy="4673337"/>
          </a:xfrm>
          <a:custGeom>
            <a:avLst/>
            <a:gdLst>
              <a:gd name="connsiteX0" fmla="*/ 306251 w 612502"/>
              <a:gd name="connsiteY0" fmla="*/ 0 h 4673337"/>
              <a:gd name="connsiteX1" fmla="*/ 612502 w 612502"/>
              <a:gd name="connsiteY1" fmla="*/ 306251 h 4673337"/>
              <a:gd name="connsiteX2" fmla="*/ 612501 w 612502"/>
              <a:gd name="connsiteY2" fmla="*/ 4367086 h 4673337"/>
              <a:gd name="connsiteX3" fmla="*/ 306250 w 612502"/>
              <a:gd name="connsiteY3" fmla="*/ 4673337 h 4673337"/>
              <a:gd name="connsiteX4" fmla="*/ 306251 w 612502"/>
              <a:gd name="connsiteY4" fmla="*/ 4673336 h 4673337"/>
              <a:gd name="connsiteX5" fmla="*/ 0 w 612502"/>
              <a:gd name="connsiteY5" fmla="*/ 4367085 h 4673337"/>
              <a:gd name="connsiteX6" fmla="*/ 0 w 612502"/>
              <a:gd name="connsiteY6" fmla="*/ 306251 h 4673337"/>
              <a:gd name="connsiteX7" fmla="*/ 306251 w 612502"/>
              <a:gd name="connsiteY7" fmla="*/ 0 h 46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502" h="4673337">
                <a:moveTo>
                  <a:pt x="306251" y="0"/>
                </a:moveTo>
                <a:cubicBezTo>
                  <a:pt x="475389" y="0"/>
                  <a:pt x="612502" y="137113"/>
                  <a:pt x="612502" y="306251"/>
                </a:cubicBezTo>
                <a:cubicBezTo>
                  <a:pt x="612502" y="1659863"/>
                  <a:pt x="612501" y="3013474"/>
                  <a:pt x="612501" y="4367086"/>
                </a:cubicBezTo>
                <a:cubicBezTo>
                  <a:pt x="612501" y="4536224"/>
                  <a:pt x="475388" y="4673337"/>
                  <a:pt x="306250" y="4673337"/>
                </a:cubicBezTo>
                <a:lnTo>
                  <a:pt x="306251" y="4673336"/>
                </a:lnTo>
                <a:cubicBezTo>
                  <a:pt x="137113" y="4673336"/>
                  <a:pt x="0" y="4536223"/>
                  <a:pt x="0" y="4367085"/>
                </a:cubicBezTo>
                <a:lnTo>
                  <a:pt x="0" y="306251"/>
                </a:lnTo>
                <a:cubicBezTo>
                  <a:pt x="0" y="137113"/>
                  <a:pt x="137113" y="0"/>
                  <a:pt x="306251" y="0"/>
                </a:cubicBezTo>
                <a:close/>
              </a:path>
            </a:pathLst>
          </a:cu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3" t="9069" r="12889" b="9158"/>
          <a:stretch>
            <a:fillRect/>
          </a:stretch>
        </p:blipFill>
        <p:spPr>
          <a:xfrm>
            <a:off x="5133573" y="1683636"/>
            <a:ext cx="612502" cy="4673337"/>
          </a:xfrm>
          <a:custGeom>
            <a:avLst/>
            <a:gdLst>
              <a:gd name="connsiteX0" fmla="*/ 306251 w 612502"/>
              <a:gd name="connsiteY0" fmla="*/ 0 h 4673337"/>
              <a:gd name="connsiteX1" fmla="*/ 612502 w 612502"/>
              <a:gd name="connsiteY1" fmla="*/ 306251 h 4673337"/>
              <a:gd name="connsiteX2" fmla="*/ 612501 w 612502"/>
              <a:gd name="connsiteY2" fmla="*/ 4367086 h 4673337"/>
              <a:gd name="connsiteX3" fmla="*/ 306250 w 612502"/>
              <a:gd name="connsiteY3" fmla="*/ 4673337 h 4673337"/>
              <a:gd name="connsiteX4" fmla="*/ 306251 w 612502"/>
              <a:gd name="connsiteY4" fmla="*/ 4673336 h 4673337"/>
              <a:gd name="connsiteX5" fmla="*/ 0 w 612502"/>
              <a:gd name="connsiteY5" fmla="*/ 4367085 h 4673337"/>
              <a:gd name="connsiteX6" fmla="*/ 0 w 612502"/>
              <a:gd name="connsiteY6" fmla="*/ 306251 h 4673337"/>
              <a:gd name="connsiteX7" fmla="*/ 306251 w 612502"/>
              <a:gd name="connsiteY7" fmla="*/ 0 h 46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502" h="4673337">
                <a:moveTo>
                  <a:pt x="306251" y="0"/>
                </a:moveTo>
                <a:cubicBezTo>
                  <a:pt x="475389" y="0"/>
                  <a:pt x="612502" y="137113"/>
                  <a:pt x="612502" y="306251"/>
                </a:cubicBezTo>
                <a:cubicBezTo>
                  <a:pt x="612502" y="1659863"/>
                  <a:pt x="612501" y="3013474"/>
                  <a:pt x="612501" y="4367086"/>
                </a:cubicBezTo>
                <a:cubicBezTo>
                  <a:pt x="612501" y="4536224"/>
                  <a:pt x="475388" y="4673337"/>
                  <a:pt x="306250" y="4673337"/>
                </a:cubicBezTo>
                <a:lnTo>
                  <a:pt x="306251" y="4673336"/>
                </a:lnTo>
                <a:cubicBezTo>
                  <a:pt x="137113" y="4673336"/>
                  <a:pt x="0" y="4536223"/>
                  <a:pt x="0" y="4367085"/>
                </a:cubicBezTo>
                <a:lnTo>
                  <a:pt x="0" y="306251"/>
                </a:lnTo>
                <a:cubicBezTo>
                  <a:pt x="0" y="137113"/>
                  <a:pt x="137113" y="0"/>
                  <a:pt x="306251" y="0"/>
                </a:cubicBezTo>
                <a:close/>
              </a:path>
            </a:pathLst>
          </a:cu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0" t="13069" r="302" b="27141"/>
          <a:stretch>
            <a:fillRect/>
          </a:stretch>
        </p:blipFill>
        <p:spPr>
          <a:xfrm>
            <a:off x="5852933" y="1912239"/>
            <a:ext cx="612502" cy="3417001"/>
          </a:xfrm>
          <a:custGeom>
            <a:avLst/>
            <a:gdLst>
              <a:gd name="connsiteX0" fmla="*/ 306251 w 612502"/>
              <a:gd name="connsiteY0" fmla="*/ 0 h 3417001"/>
              <a:gd name="connsiteX1" fmla="*/ 612502 w 612502"/>
              <a:gd name="connsiteY1" fmla="*/ 306251 h 3417001"/>
              <a:gd name="connsiteX2" fmla="*/ 612501 w 612502"/>
              <a:gd name="connsiteY2" fmla="*/ 3110750 h 3417001"/>
              <a:gd name="connsiteX3" fmla="*/ 306250 w 612502"/>
              <a:gd name="connsiteY3" fmla="*/ 3417001 h 3417001"/>
              <a:gd name="connsiteX4" fmla="*/ 306251 w 612502"/>
              <a:gd name="connsiteY4" fmla="*/ 3417000 h 3417001"/>
              <a:gd name="connsiteX5" fmla="*/ 0 w 612502"/>
              <a:gd name="connsiteY5" fmla="*/ 3110749 h 3417001"/>
              <a:gd name="connsiteX6" fmla="*/ 0 w 612502"/>
              <a:gd name="connsiteY6" fmla="*/ 306251 h 3417001"/>
              <a:gd name="connsiteX7" fmla="*/ 306251 w 612502"/>
              <a:gd name="connsiteY7" fmla="*/ 0 h 341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502" h="3417001">
                <a:moveTo>
                  <a:pt x="306251" y="0"/>
                </a:moveTo>
                <a:cubicBezTo>
                  <a:pt x="475389" y="0"/>
                  <a:pt x="612502" y="137113"/>
                  <a:pt x="612502" y="306251"/>
                </a:cubicBezTo>
                <a:cubicBezTo>
                  <a:pt x="612502" y="1241084"/>
                  <a:pt x="612501" y="2175917"/>
                  <a:pt x="612501" y="3110750"/>
                </a:cubicBezTo>
                <a:cubicBezTo>
                  <a:pt x="612501" y="3279888"/>
                  <a:pt x="475388" y="3417001"/>
                  <a:pt x="306250" y="3417001"/>
                </a:cubicBezTo>
                <a:lnTo>
                  <a:pt x="306251" y="3417000"/>
                </a:lnTo>
                <a:cubicBezTo>
                  <a:pt x="137113" y="3417000"/>
                  <a:pt x="0" y="3279887"/>
                  <a:pt x="0" y="3110749"/>
                </a:cubicBezTo>
                <a:lnTo>
                  <a:pt x="0" y="306251"/>
                </a:lnTo>
                <a:cubicBezTo>
                  <a:pt x="0" y="137113"/>
                  <a:pt x="137113" y="0"/>
                  <a:pt x="3062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14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95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 rot="16200000">
            <a:off x="6281999" y="-5357243"/>
            <a:ext cx="10406984" cy="7588586"/>
          </a:xfrm>
          <a:custGeom>
            <a:avLst/>
            <a:gdLst>
              <a:gd name="connsiteX0" fmla="*/ 2474976 w 10406984"/>
              <a:gd name="connsiteY0" fmla="*/ 6504586 h 7588586"/>
              <a:gd name="connsiteX1" fmla="*/ 1941576 w 10406984"/>
              <a:gd name="connsiteY1" fmla="*/ 7571386 h 7588586"/>
              <a:gd name="connsiteX2" fmla="*/ 533400 w 10406984"/>
              <a:gd name="connsiteY2" fmla="*/ 7571386 h 7588586"/>
              <a:gd name="connsiteX3" fmla="*/ 0 w 10406984"/>
              <a:gd name="connsiteY3" fmla="*/ 6504586 h 7588586"/>
              <a:gd name="connsiteX4" fmla="*/ 533400 w 10406984"/>
              <a:gd name="connsiteY4" fmla="*/ 5437786 h 7588586"/>
              <a:gd name="connsiteX5" fmla="*/ 1941576 w 10406984"/>
              <a:gd name="connsiteY5" fmla="*/ 5437786 h 7588586"/>
              <a:gd name="connsiteX6" fmla="*/ 2474976 w 10406984"/>
              <a:gd name="connsiteY6" fmla="*/ 2159374 h 7588586"/>
              <a:gd name="connsiteX7" fmla="*/ 1941576 w 10406984"/>
              <a:gd name="connsiteY7" fmla="*/ 3226174 h 7588586"/>
              <a:gd name="connsiteX8" fmla="*/ 533400 w 10406984"/>
              <a:gd name="connsiteY8" fmla="*/ 3226174 h 7588586"/>
              <a:gd name="connsiteX9" fmla="*/ 0 w 10406984"/>
              <a:gd name="connsiteY9" fmla="*/ 2159374 h 7588586"/>
              <a:gd name="connsiteX10" fmla="*/ 533400 w 10406984"/>
              <a:gd name="connsiteY10" fmla="*/ 1092574 h 7588586"/>
              <a:gd name="connsiteX11" fmla="*/ 1941576 w 10406984"/>
              <a:gd name="connsiteY11" fmla="*/ 1092574 h 7588586"/>
              <a:gd name="connsiteX12" fmla="*/ 2474977 w 10406984"/>
              <a:gd name="connsiteY12" fmla="*/ 4331980 h 7588586"/>
              <a:gd name="connsiteX13" fmla="*/ 1941577 w 10406984"/>
              <a:gd name="connsiteY13" fmla="*/ 5398780 h 7588586"/>
              <a:gd name="connsiteX14" fmla="*/ 533401 w 10406984"/>
              <a:gd name="connsiteY14" fmla="*/ 5398780 h 7588586"/>
              <a:gd name="connsiteX15" fmla="*/ 1 w 10406984"/>
              <a:gd name="connsiteY15" fmla="*/ 4331980 h 7588586"/>
              <a:gd name="connsiteX16" fmla="*/ 533401 w 10406984"/>
              <a:gd name="connsiteY16" fmla="*/ 3265180 h 7588586"/>
              <a:gd name="connsiteX17" fmla="*/ 1941577 w 10406984"/>
              <a:gd name="connsiteY17" fmla="*/ 3265180 h 7588586"/>
              <a:gd name="connsiteX18" fmla="*/ 4460298 w 10406984"/>
              <a:gd name="connsiteY18" fmla="*/ 5412012 h 7588586"/>
              <a:gd name="connsiteX19" fmla="*/ 3926898 w 10406984"/>
              <a:gd name="connsiteY19" fmla="*/ 6478812 h 7588586"/>
              <a:gd name="connsiteX20" fmla="*/ 2518722 w 10406984"/>
              <a:gd name="connsiteY20" fmla="*/ 6478812 h 7588586"/>
              <a:gd name="connsiteX21" fmla="*/ 1985322 w 10406984"/>
              <a:gd name="connsiteY21" fmla="*/ 5412012 h 7588586"/>
              <a:gd name="connsiteX22" fmla="*/ 2518722 w 10406984"/>
              <a:gd name="connsiteY22" fmla="*/ 4345212 h 7588586"/>
              <a:gd name="connsiteX23" fmla="*/ 3926898 w 10406984"/>
              <a:gd name="connsiteY23" fmla="*/ 4345212 h 7588586"/>
              <a:gd name="connsiteX24" fmla="*/ 4460298 w 10406984"/>
              <a:gd name="connsiteY24" fmla="*/ 1066800 h 7588586"/>
              <a:gd name="connsiteX25" fmla="*/ 3926898 w 10406984"/>
              <a:gd name="connsiteY25" fmla="*/ 2133600 h 7588586"/>
              <a:gd name="connsiteX26" fmla="*/ 2518722 w 10406984"/>
              <a:gd name="connsiteY26" fmla="*/ 2133600 h 7588586"/>
              <a:gd name="connsiteX27" fmla="*/ 1985322 w 10406984"/>
              <a:gd name="connsiteY27" fmla="*/ 1066800 h 7588586"/>
              <a:gd name="connsiteX28" fmla="*/ 2518722 w 10406984"/>
              <a:gd name="connsiteY28" fmla="*/ 0 h 7588586"/>
              <a:gd name="connsiteX29" fmla="*/ 3926898 w 10406984"/>
              <a:gd name="connsiteY29" fmla="*/ 0 h 7588586"/>
              <a:gd name="connsiteX30" fmla="*/ 4460299 w 10406984"/>
              <a:gd name="connsiteY30" fmla="*/ 3239406 h 7588586"/>
              <a:gd name="connsiteX31" fmla="*/ 3926899 w 10406984"/>
              <a:gd name="connsiteY31" fmla="*/ 4306206 h 7588586"/>
              <a:gd name="connsiteX32" fmla="*/ 2518723 w 10406984"/>
              <a:gd name="connsiteY32" fmla="*/ 4306206 h 7588586"/>
              <a:gd name="connsiteX33" fmla="*/ 1985323 w 10406984"/>
              <a:gd name="connsiteY33" fmla="*/ 3239406 h 7588586"/>
              <a:gd name="connsiteX34" fmla="*/ 2518723 w 10406984"/>
              <a:gd name="connsiteY34" fmla="*/ 2172606 h 7588586"/>
              <a:gd name="connsiteX35" fmla="*/ 3926899 w 10406984"/>
              <a:gd name="connsiteY35" fmla="*/ 2172606 h 7588586"/>
              <a:gd name="connsiteX36" fmla="*/ 6445951 w 10406984"/>
              <a:gd name="connsiteY36" fmla="*/ 6498690 h 7588586"/>
              <a:gd name="connsiteX37" fmla="*/ 5912551 w 10406984"/>
              <a:gd name="connsiteY37" fmla="*/ 7565490 h 7588586"/>
              <a:gd name="connsiteX38" fmla="*/ 4504375 w 10406984"/>
              <a:gd name="connsiteY38" fmla="*/ 7565490 h 7588586"/>
              <a:gd name="connsiteX39" fmla="*/ 3970976 w 10406984"/>
              <a:gd name="connsiteY39" fmla="*/ 6498690 h 7588586"/>
              <a:gd name="connsiteX40" fmla="*/ 4504375 w 10406984"/>
              <a:gd name="connsiteY40" fmla="*/ 5431890 h 7588586"/>
              <a:gd name="connsiteX41" fmla="*/ 5912551 w 10406984"/>
              <a:gd name="connsiteY41" fmla="*/ 5431890 h 7588586"/>
              <a:gd name="connsiteX42" fmla="*/ 6445951 w 10406984"/>
              <a:gd name="connsiteY42" fmla="*/ 2153478 h 7588586"/>
              <a:gd name="connsiteX43" fmla="*/ 5912551 w 10406984"/>
              <a:gd name="connsiteY43" fmla="*/ 3220278 h 7588586"/>
              <a:gd name="connsiteX44" fmla="*/ 4504376 w 10406984"/>
              <a:gd name="connsiteY44" fmla="*/ 3220278 h 7588586"/>
              <a:gd name="connsiteX45" fmla="*/ 3970976 w 10406984"/>
              <a:gd name="connsiteY45" fmla="*/ 2153478 h 7588586"/>
              <a:gd name="connsiteX46" fmla="*/ 4504376 w 10406984"/>
              <a:gd name="connsiteY46" fmla="*/ 1086678 h 7588586"/>
              <a:gd name="connsiteX47" fmla="*/ 5912551 w 10406984"/>
              <a:gd name="connsiteY47" fmla="*/ 1086678 h 7588586"/>
              <a:gd name="connsiteX48" fmla="*/ 6445952 w 10406984"/>
              <a:gd name="connsiteY48" fmla="*/ 4326084 h 7588586"/>
              <a:gd name="connsiteX49" fmla="*/ 5912552 w 10406984"/>
              <a:gd name="connsiteY49" fmla="*/ 5392884 h 7588586"/>
              <a:gd name="connsiteX50" fmla="*/ 4504377 w 10406984"/>
              <a:gd name="connsiteY50" fmla="*/ 5392884 h 7588586"/>
              <a:gd name="connsiteX51" fmla="*/ 3970977 w 10406984"/>
              <a:gd name="connsiteY51" fmla="*/ 4326084 h 7588586"/>
              <a:gd name="connsiteX52" fmla="*/ 4504377 w 10406984"/>
              <a:gd name="connsiteY52" fmla="*/ 3259284 h 7588586"/>
              <a:gd name="connsiteX53" fmla="*/ 5912552 w 10406984"/>
              <a:gd name="connsiteY53" fmla="*/ 3259284 h 7588586"/>
              <a:gd name="connsiteX54" fmla="*/ 8432887 w 10406984"/>
              <a:gd name="connsiteY54" fmla="*/ 1079202 h 7588586"/>
              <a:gd name="connsiteX55" fmla="*/ 7899487 w 10406984"/>
              <a:gd name="connsiteY55" fmla="*/ 2146002 h 7588586"/>
              <a:gd name="connsiteX56" fmla="*/ 6491311 w 10406984"/>
              <a:gd name="connsiteY56" fmla="*/ 2146002 h 7588586"/>
              <a:gd name="connsiteX57" fmla="*/ 5957911 w 10406984"/>
              <a:gd name="connsiteY57" fmla="*/ 1079202 h 7588586"/>
              <a:gd name="connsiteX58" fmla="*/ 6491311 w 10406984"/>
              <a:gd name="connsiteY58" fmla="*/ 12402 h 7588586"/>
              <a:gd name="connsiteX59" fmla="*/ 7899487 w 10406984"/>
              <a:gd name="connsiteY59" fmla="*/ 12402 h 7588586"/>
              <a:gd name="connsiteX60" fmla="*/ 8432887 w 10406984"/>
              <a:gd name="connsiteY60" fmla="*/ 5424414 h 7588586"/>
              <a:gd name="connsiteX61" fmla="*/ 7899488 w 10406984"/>
              <a:gd name="connsiteY61" fmla="*/ 6491214 h 7588586"/>
              <a:gd name="connsiteX62" fmla="*/ 6491312 w 10406984"/>
              <a:gd name="connsiteY62" fmla="*/ 6491214 h 7588586"/>
              <a:gd name="connsiteX63" fmla="*/ 5957911 w 10406984"/>
              <a:gd name="connsiteY63" fmla="*/ 5424414 h 7588586"/>
              <a:gd name="connsiteX64" fmla="*/ 6491312 w 10406984"/>
              <a:gd name="connsiteY64" fmla="*/ 4357614 h 7588586"/>
              <a:gd name="connsiteX65" fmla="*/ 7899488 w 10406984"/>
              <a:gd name="connsiteY65" fmla="*/ 4357614 h 7588586"/>
              <a:gd name="connsiteX66" fmla="*/ 8432888 w 10406984"/>
              <a:gd name="connsiteY66" fmla="*/ 3251808 h 7588586"/>
              <a:gd name="connsiteX67" fmla="*/ 7899489 w 10406984"/>
              <a:gd name="connsiteY67" fmla="*/ 4318608 h 7588586"/>
              <a:gd name="connsiteX68" fmla="*/ 6491313 w 10406984"/>
              <a:gd name="connsiteY68" fmla="*/ 4318608 h 7588586"/>
              <a:gd name="connsiteX69" fmla="*/ 5957913 w 10406984"/>
              <a:gd name="connsiteY69" fmla="*/ 3251808 h 7588586"/>
              <a:gd name="connsiteX70" fmla="*/ 6491313 w 10406984"/>
              <a:gd name="connsiteY70" fmla="*/ 2185008 h 7588586"/>
              <a:gd name="connsiteX71" fmla="*/ 7899489 w 10406984"/>
              <a:gd name="connsiteY71" fmla="*/ 2185008 h 7588586"/>
              <a:gd name="connsiteX72" fmla="*/ 10406982 w 10406984"/>
              <a:gd name="connsiteY72" fmla="*/ 2176574 h 7588586"/>
              <a:gd name="connsiteX73" fmla="*/ 9873582 w 10406984"/>
              <a:gd name="connsiteY73" fmla="*/ 3243374 h 7588586"/>
              <a:gd name="connsiteX74" fmla="*/ 8465406 w 10406984"/>
              <a:gd name="connsiteY74" fmla="*/ 3243374 h 7588586"/>
              <a:gd name="connsiteX75" fmla="*/ 7932007 w 10406984"/>
              <a:gd name="connsiteY75" fmla="*/ 2176574 h 7588586"/>
              <a:gd name="connsiteX76" fmla="*/ 8465406 w 10406984"/>
              <a:gd name="connsiteY76" fmla="*/ 1109774 h 7588586"/>
              <a:gd name="connsiteX77" fmla="*/ 9873582 w 10406984"/>
              <a:gd name="connsiteY77" fmla="*/ 1109774 h 7588586"/>
              <a:gd name="connsiteX78" fmla="*/ 10406983 w 10406984"/>
              <a:gd name="connsiteY78" fmla="*/ 6521786 h 7588586"/>
              <a:gd name="connsiteX79" fmla="*/ 9873583 w 10406984"/>
              <a:gd name="connsiteY79" fmla="*/ 7588586 h 7588586"/>
              <a:gd name="connsiteX80" fmla="*/ 8465407 w 10406984"/>
              <a:gd name="connsiteY80" fmla="*/ 7588586 h 7588586"/>
              <a:gd name="connsiteX81" fmla="*/ 7932007 w 10406984"/>
              <a:gd name="connsiteY81" fmla="*/ 6521786 h 7588586"/>
              <a:gd name="connsiteX82" fmla="*/ 8465407 w 10406984"/>
              <a:gd name="connsiteY82" fmla="*/ 5454986 h 7588586"/>
              <a:gd name="connsiteX83" fmla="*/ 9873583 w 10406984"/>
              <a:gd name="connsiteY83" fmla="*/ 5454986 h 7588586"/>
              <a:gd name="connsiteX84" fmla="*/ 10406984 w 10406984"/>
              <a:gd name="connsiteY84" fmla="*/ 4349180 h 7588586"/>
              <a:gd name="connsiteX85" fmla="*/ 9873584 w 10406984"/>
              <a:gd name="connsiteY85" fmla="*/ 5415980 h 7588586"/>
              <a:gd name="connsiteX86" fmla="*/ 8465408 w 10406984"/>
              <a:gd name="connsiteY86" fmla="*/ 5415980 h 7588586"/>
              <a:gd name="connsiteX87" fmla="*/ 7932008 w 10406984"/>
              <a:gd name="connsiteY87" fmla="*/ 4349180 h 7588586"/>
              <a:gd name="connsiteX88" fmla="*/ 8465408 w 10406984"/>
              <a:gd name="connsiteY88" fmla="*/ 3282380 h 7588586"/>
              <a:gd name="connsiteX89" fmla="*/ 9873584 w 10406984"/>
              <a:gd name="connsiteY89" fmla="*/ 3282380 h 758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406984" h="7588586">
                <a:moveTo>
                  <a:pt x="2474976" y="6504586"/>
                </a:moveTo>
                <a:lnTo>
                  <a:pt x="1941576" y="7571386"/>
                </a:lnTo>
                <a:lnTo>
                  <a:pt x="533400" y="7571386"/>
                </a:lnTo>
                <a:lnTo>
                  <a:pt x="0" y="6504586"/>
                </a:lnTo>
                <a:lnTo>
                  <a:pt x="533400" y="5437786"/>
                </a:lnTo>
                <a:lnTo>
                  <a:pt x="1941576" y="5437786"/>
                </a:lnTo>
                <a:close/>
                <a:moveTo>
                  <a:pt x="2474976" y="2159374"/>
                </a:moveTo>
                <a:lnTo>
                  <a:pt x="1941576" y="3226174"/>
                </a:lnTo>
                <a:lnTo>
                  <a:pt x="533400" y="3226174"/>
                </a:lnTo>
                <a:lnTo>
                  <a:pt x="0" y="2159374"/>
                </a:lnTo>
                <a:lnTo>
                  <a:pt x="533400" y="1092574"/>
                </a:lnTo>
                <a:lnTo>
                  <a:pt x="1941576" y="1092574"/>
                </a:lnTo>
                <a:close/>
                <a:moveTo>
                  <a:pt x="2474977" y="4331980"/>
                </a:moveTo>
                <a:lnTo>
                  <a:pt x="1941577" y="5398780"/>
                </a:lnTo>
                <a:lnTo>
                  <a:pt x="533401" y="5398780"/>
                </a:lnTo>
                <a:lnTo>
                  <a:pt x="1" y="4331980"/>
                </a:lnTo>
                <a:lnTo>
                  <a:pt x="533401" y="3265180"/>
                </a:lnTo>
                <a:lnTo>
                  <a:pt x="1941577" y="3265180"/>
                </a:lnTo>
                <a:close/>
                <a:moveTo>
                  <a:pt x="4460298" y="5412012"/>
                </a:moveTo>
                <a:lnTo>
                  <a:pt x="3926898" y="6478812"/>
                </a:lnTo>
                <a:lnTo>
                  <a:pt x="2518722" y="6478812"/>
                </a:lnTo>
                <a:lnTo>
                  <a:pt x="1985322" y="5412012"/>
                </a:lnTo>
                <a:lnTo>
                  <a:pt x="2518722" y="4345212"/>
                </a:lnTo>
                <a:lnTo>
                  <a:pt x="3926898" y="4345212"/>
                </a:lnTo>
                <a:close/>
                <a:moveTo>
                  <a:pt x="4460298" y="1066800"/>
                </a:moveTo>
                <a:lnTo>
                  <a:pt x="3926898" y="2133600"/>
                </a:lnTo>
                <a:lnTo>
                  <a:pt x="2518722" y="2133600"/>
                </a:lnTo>
                <a:lnTo>
                  <a:pt x="1985322" y="1066800"/>
                </a:lnTo>
                <a:lnTo>
                  <a:pt x="2518722" y="0"/>
                </a:lnTo>
                <a:lnTo>
                  <a:pt x="3926898" y="0"/>
                </a:lnTo>
                <a:close/>
                <a:moveTo>
                  <a:pt x="4460299" y="3239406"/>
                </a:moveTo>
                <a:lnTo>
                  <a:pt x="3926899" y="4306206"/>
                </a:lnTo>
                <a:lnTo>
                  <a:pt x="2518723" y="4306206"/>
                </a:lnTo>
                <a:lnTo>
                  <a:pt x="1985323" y="3239406"/>
                </a:lnTo>
                <a:lnTo>
                  <a:pt x="2518723" y="2172606"/>
                </a:lnTo>
                <a:lnTo>
                  <a:pt x="3926899" y="2172606"/>
                </a:lnTo>
                <a:close/>
                <a:moveTo>
                  <a:pt x="6445951" y="6498690"/>
                </a:moveTo>
                <a:lnTo>
                  <a:pt x="5912551" y="7565490"/>
                </a:lnTo>
                <a:lnTo>
                  <a:pt x="4504375" y="7565490"/>
                </a:lnTo>
                <a:lnTo>
                  <a:pt x="3970976" y="6498690"/>
                </a:lnTo>
                <a:lnTo>
                  <a:pt x="4504375" y="5431890"/>
                </a:lnTo>
                <a:lnTo>
                  <a:pt x="5912551" y="5431890"/>
                </a:lnTo>
                <a:close/>
                <a:moveTo>
                  <a:pt x="6445951" y="2153478"/>
                </a:moveTo>
                <a:lnTo>
                  <a:pt x="5912551" y="3220278"/>
                </a:lnTo>
                <a:lnTo>
                  <a:pt x="4504376" y="3220278"/>
                </a:lnTo>
                <a:lnTo>
                  <a:pt x="3970976" y="2153478"/>
                </a:lnTo>
                <a:lnTo>
                  <a:pt x="4504376" y="1086678"/>
                </a:lnTo>
                <a:lnTo>
                  <a:pt x="5912551" y="1086678"/>
                </a:lnTo>
                <a:close/>
                <a:moveTo>
                  <a:pt x="6445952" y="4326084"/>
                </a:moveTo>
                <a:lnTo>
                  <a:pt x="5912552" y="5392884"/>
                </a:lnTo>
                <a:lnTo>
                  <a:pt x="4504377" y="5392884"/>
                </a:lnTo>
                <a:lnTo>
                  <a:pt x="3970977" y="4326084"/>
                </a:lnTo>
                <a:lnTo>
                  <a:pt x="4504377" y="3259284"/>
                </a:lnTo>
                <a:lnTo>
                  <a:pt x="5912552" y="3259284"/>
                </a:lnTo>
                <a:close/>
                <a:moveTo>
                  <a:pt x="8432887" y="1079202"/>
                </a:moveTo>
                <a:lnTo>
                  <a:pt x="7899487" y="2146002"/>
                </a:lnTo>
                <a:lnTo>
                  <a:pt x="6491311" y="2146002"/>
                </a:lnTo>
                <a:lnTo>
                  <a:pt x="5957911" y="1079202"/>
                </a:lnTo>
                <a:lnTo>
                  <a:pt x="6491311" y="12402"/>
                </a:lnTo>
                <a:lnTo>
                  <a:pt x="7899487" y="12402"/>
                </a:lnTo>
                <a:close/>
                <a:moveTo>
                  <a:pt x="8432887" y="5424414"/>
                </a:moveTo>
                <a:lnTo>
                  <a:pt x="7899488" y="6491214"/>
                </a:lnTo>
                <a:lnTo>
                  <a:pt x="6491312" y="6491214"/>
                </a:lnTo>
                <a:lnTo>
                  <a:pt x="5957911" y="5424414"/>
                </a:lnTo>
                <a:lnTo>
                  <a:pt x="6491312" y="4357614"/>
                </a:lnTo>
                <a:lnTo>
                  <a:pt x="7899488" y="4357614"/>
                </a:lnTo>
                <a:close/>
                <a:moveTo>
                  <a:pt x="8432888" y="3251808"/>
                </a:moveTo>
                <a:lnTo>
                  <a:pt x="7899489" y="4318608"/>
                </a:lnTo>
                <a:lnTo>
                  <a:pt x="6491313" y="4318608"/>
                </a:lnTo>
                <a:lnTo>
                  <a:pt x="5957913" y="3251808"/>
                </a:lnTo>
                <a:lnTo>
                  <a:pt x="6491313" y="2185008"/>
                </a:lnTo>
                <a:lnTo>
                  <a:pt x="7899489" y="2185008"/>
                </a:lnTo>
                <a:close/>
                <a:moveTo>
                  <a:pt x="10406982" y="2176574"/>
                </a:moveTo>
                <a:lnTo>
                  <a:pt x="9873582" y="3243374"/>
                </a:lnTo>
                <a:lnTo>
                  <a:pt x="8465406" y="3243374"/>
                </a:lnTo>
                <a:lnTo>
                  <a:pt x="7932007" y="2176574"/>
                </a:lnTo>
                <a:lnTo>
                  <a:pt x="8465406" y="1109774"/>
                </a:lnTo>
                <a:lnTo>
                  <a:pt x="9873582" y="1109774"/>
                </a:lnTo>
                <a:close/>
                <a:moveTo>
                  <a:pt x="10406983" y="6521786"/>
                </a:moveTo>
                <a:lnTo>
                  <a:pt x="9873583" y="7588586"/>
                </a:lnTo>
                <a:lnTo>
                  <a:pt x="8465407" y="7588586"/>
                </a:lnTo>
                <a:lnTo>
                  <a:pt x="7932007" y="6521786"/>
                </a:lnTo>
                <a:lnTo>
                  <a:pt x="8465407" y="5454986"/>
                </a:lnTo>
                <a:lnTo>
                  <a:pt x="9873583" y="5454986"/>
                </a:lnTo>
                <a:close/>
                <a:moveTo>
                  <a:pt x="10406984" y="4349180"/>
                </a:moveTo>
                <a:lnTo>
                  <a:pt x="9873584" y="5415980"/>
                </a:lnTo>
                <a:lnTo>
                  <a:pt x="8465408" y="5415980"/>
                </a:lnTo>
                <a:lnTo>
                  <a:pt x="7932008" y="4349180"/>
                </a:lnTo>
                <a:lnTo>
                  <a:pt x="8465408" y="3282380"/>
                </a:lnTo>
                <a:lnTo>
                  <a:pt x="9873584" y="328238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22000" r="-32000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8A8C188-48E7-40B7-B84E-2BBC408D3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28" y="3625499"/>
            <a:ext cx="3272377" cy="2801155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B1D7F20F-5DA0-4820-9A03-B8365C3F2FFD}"/>
              </a:ext>
            </a:extLst>
          </p:cNvPr>
          <p:cNvSpPr/>
          <p:nvPr/>
        </p:nvSpPr>
        <p:spPr>
          <a:xfrm rot="-6630706">
            <a:off x="3719845" y="1779540"/>
            <a:ext cx="5000753" cy="4846184"/>
          </a:xfrm>
          <a:custGeom>
            <a:avLst/>
            <a:gdLst/>
            <a:ahLst/>
            <a:cxnLst/>
            <a:rect l="l" t="t" r="r" b="b"/>
            <a:pathLst>
              <a:path w="5000753" h="4846184">
                <a:moveTo>
                  <a:pt x="0" y="0"/>
                </a:moveTo>
                <a:lnTo>
                  <a:pt x="5000753" y="0"/>
                </a:lnTo>
                <a:lnTo>
                  <a:pt x="5000753" y="4846184"/>
                </a:lnTo>
                <a:lnTo>
                  <a:pt x="0" y="4846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A8EBDC9-DDCC-4429-A90B-E59E019B6083}"/>
              </a:ext>
            </a:extLst>
          </p:cNvPr>
          <p:cNvSpPr txBox="1"/>
          <p:nvPr/>
        </p:nvSpPr>
        <p:spPr>
          <a:xfrm>
            <a:off x="1498870" y="2655322"/>
            <a:ext cx="460221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DM Sans"/>
              </a:rPr>
              <a:t>AGENTES DE CONTRATAÇÃO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42FACE28-8CFD-443E-A1B7-1D73274EAAA5}"/>
              </a:ext>
            </a:extLst>
          </p:cNvPr>
          <p:cNvSpPr/>
          <p:nvPr/>
        </p:nvSpPr>
        <p:spPr>
          <a:xfrm rot="-10276163">
            <a:off x="346402" y="2559950"/>
            <a:ext cx="801671" cy="766689"/>
          </a:xfrm>
          <a:custGeom>
            <a:avLst/>
            <a:gdLst/>
            <a:ahLst/>
            <a:cxnLst/>
            <a:rect l="l" t="t" r="r" b="b"/>
            <a:pathLst>
              <a:path w="801671" h="766689">
                <a:moveTo>
                  <a:pt x="0" y="0"/>
                </a:moveTo>
                <a:lnTo>
                  <a:pt x="801671" y="0"/>
                </a:lnTo>
                <a:lnTo>
                  <a:pt x="801671" y="766689"/>
                </a:lnTo>
                <a:lnTo>
                  <a:pt x="0" y="7666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692495A2-997F-40F9-BD36-D2751A4032CF}"/>
              </a:ext>
            </a:extLst>
          </p:cNvPr>
          <p:cNvSpPr txBox="1"/>
          <p:nvPr/>
        </p:nvSpPr>
        <p:spPr>
          <a:xfrm>
            <a:off x="517447" y="2628742"/>
            <a:ext cx="430014" cy="58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5"/>
              </a:lnSpc>
              <a:spcBef>
                <a:spcPct val="0"/>
              </a:spcBef>
            </a:pPr>
            <a:r>
              <a:rPr lang="en-US" sz="3282" dirty="0">
                <a:solidFill>
                  <a:srgbClr val="FFFFFF"/>
                </a:solidFill>
                <a:latin typeface="Hatton Ultra-Bold"/>
              </a:rPr>
              <a:t>1</a:t>
            </a:r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9776BDC7-588F-4080-86C2-8FF9036380C8}"/>
              </a:ext>
            </a:extLst>
          </p:cNvPr>
          <p:cNvGrpSpPr/>
          <p:nvPr/>
        </p:nvGrpSpPr>
        <p:grpSpPr>
          <a:xfrm>
            <a:off x="120846" y="579445"/>
            <a:ext cx="7422954" cy="1387075"/>
            <a:chOff x="10868" y="73346"/>
            <a:chExt cx="11997403" cy="1849433"/>
          </a:xfrm>
        </p:grpSpPr>
        <p:sp>
          <p:nvSpPr>
            <p:cNvPr id="19" name="AutoShape 7">
              <a:extLst>
                <a:ext uri="{FF2B5EF4-FFF2-40B4-BE49-F238E27FC236}">
                  <a16:creationId xmlns:a16="http://schemas.microsoft.com/office/drawing/2014/main" id="{BB37F371-DD2C-486A-9DAD-93B3D3B3A35C}"/>
                </a:ext>
              </a:extLst>
            </p:cNvPr>
            <p:cNvSpPr/>
            <p:nvPr/>
          </p:nvSpPr>
          <p:spPr>
            <a:xfrm rot="-42073">
              <a:off x="10868" y="73346"/>
              <a:ext cx="11997403" cy="1849433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69754CD4-28BC-4F30-A9C1-6112E84B8FE5}"/>
                </a:ext>
              </a:extLst>
            </p:cNvPr>
            <p:cNvSpPr txBox="1"/>
            <p:nvPr/>
          </p:nvSpPr>
          <p:spPr>
            <a:xfrm>
              <a:off x="209653" y="170964"/>
              <a:ext cx="11335332" cy="1405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4"/>
                </a:lnSpc>
                <a:spcBef>
                  <a:spcPct val="0"/>
                </a:spcBef>
              </a:pPr>
              <a:r>
                <a:rPr lang="pt-BR" sz="644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tton Semi-Bold"/>
                </a:rPr>
                <a:t>Medidas</a:t>
              </a:r>
              <a:r>
                <a:rPr lang="en-US" sz="644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tton Semi-Bold"/>
                </a:rPr>
                <a:t> </a:t>
              </a:r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59C4D5DC-DEE5-454B-BA68-16E49EE902A3}"/>
              </a:ext>
            </a:extLst>
          </p:cNvPr>
          <p:cNvGrpSpPr/>
          <p:nvPr/>
        </p:nvGrpSpPr>
        <p:grpSpPr>
          <a:xfrm>
            <a:off x="1089346" y="3550042"/>
            <a:ext cx="5754685" cy="766688"/>
            <a:chOff x="-766829" y="-1220213"/>
            <a:chExt cx="7672913" cy="1022253"/>
          </a:xfrm>
        </p:grpSpPr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8B2111CE-835E-4F54-88A5-E84C89B9F065}"/>
                </a:ext>
              </a:extLst>
            </p:cNvPr>
            <p:cNvSpPr txBox="1"/>
            <p:nvPr/>
          </p:nvSpPr>
          <p:spPr>
            <a:xfrm>
              <a:off x="769795" y="-1077174"/>
              <a:ext cx="6136289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DM Sans"/>
                </a:rPr>
                <a:t>REGULAMENTAÇÃO</a:t>
              </a: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7FE905E-2FBF-4295-987C-4B4A8E6BE5E5}"/>
                </a:ext>
              </a:extLst>
            </p:cNvPr>
            <p:cNvSpPr/>
            <p:nvPr/>
          </p:nvSpPr>
          <p:spPr>
            <a:xfrm rot="11323837" flipH="1" flipV="1">
              <a:off x="-766829" y="-1220213"/>
              <a:ext cx="1068895" cy="1022253"/>
            </a:xfrm>
            <a:custGeom>
              <a:avLst/>
              <a:gdLst/>
              <a:ahLst/>
              <a:cxnLst/>
              <a:rect l="l" t="t" r="r" b="b"/>
              <a:pathLst>
                <a:path w="1068894" h="1022251">
                  <a:moveTo>
                    <a:pt x="1068895" y="1022251"/>
                  </a:moveTo>
                  <a:lnTo>
                    <a:pt x="0" y="1022251"/>
                  </a:lnTo>
                  <a:lnTo>
                    <a:pt x="0" y="0"/>
                  </a:lnTo>
                  <a:lnTo>
                    <a:pt x="1068895" y="0"/>
                  </a:lnTo>
                  <a:lnTo>
                    <a:pt x="1068895" y="102225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3B4713A7-A242-4956-A179-15138316335F}"/>
                </a:ext>
              </a:extLst>
            </p:cNvPr>
            <p:cNvSpPr txBox="1"/>
            <p:nvPr/>
          </p:nvSpPr>
          <p:spPr>
            <a:xfrm>
              <a:off x="-519717" y="-1099915"/>
              <a:ext cx="573352" cy="749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3282">
                  <a:solidFill>
                    <a:srgbClr val="FFFFFF"/>
                  </a:solidFill>
                  <a:latin typeface="Hatton Ultra-Bold"/>
                </a:rPr>
                <a:t>2</a:t>
              </a: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46BB63CF-A050-4B7C-935D-7C88AA8BE125}"/>
              </a:ext>
            </a:extLst>
          </p:cNvPr>
          <p:cNvGrpSpPr/>
          <p:nvPr/>
        </p:nvGrpSpPr>
        <p:grpSpPr>
          <a:xfrm>
            <a:off x="1670113" y="4587357"/>
            <a:ext cx="5754683" cy="766688"/>
            <a:chOff x="71390" y="-58156"/>
            <a:chExt cx="7672911" cy="1022251"/>
          </a:xfrm>
        </p:grpSpPr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5A7BAEE2-1944-4496-B811-AD5A99597681}"/>
                </a:ext>
              </a:extLst>
            </p:cNvPr>
            <p:cNvSpPr txBox="1"/>
            <p:nvPr/>
          </p:nvSpPr>
          <p:spPr>
            <a:xfrm>
              <a:off x="1608015" y="84882"/>
              <a:ext cx="6136286" cy="525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DM Sans"/>
                </a:rPr>
                <a:t>CAPACITAÇÃO</a:t>
              </a: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51CCF46-46ED-4735-88C3-73C8E7062555}"/>
                </a:ext>
              </a:extLst>
            </p:cNvPr>
            <p:cNvSpPr/>
            <p:nvPr/>
          </p:nvSpPr>
          <p:spPr>
            <a:xfrm rot="11323837">
              <a:off x="71390" y="-58156"/>
              <a:ext cx="1068893" cy="1022251"/>
            </a:xfrm>
            <a:custGeom>
              <a:avLst/>
              <a:gdLst/>
              <a:ahLst/>
              <a:cxnLst/>
              <a:rect l="l" t="t" r="r" b="b"/>
              <a:pathLst>
                <a:path w="1068894" h="1022251">
                  <a:moveTo>
                    <a:pt x="0" y="0"/>
                  </a:moveTo>
                  <a:lnTo>
                    <a:pt x="1068895" y="0"/>
                  </a:lnTo>
                  <a:lnTo>
                    <a:pt x="1068895" y="1022251"/>
                  </a:lnTo>
                  <a:lnTo>
                    <a:pt x="0" y="1022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509D8C52-27FC-44DF-A233-017EE6E3F8CA}"/>
                </a:ext>
              </a:extLst>
            </p:cNvPr>
            <p:cNvSpPr txBox="1"/>
            <p:nvPr/>
          </p:nvSpPr>
          <p:spPr>
            <a:xfrm>
              <a:off x="299451" y="62141"/>
              <a:ext cx="573352" cy="749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3282" dirty="0">
                  <a:solidFill>
                    <a:srgbClr val="FFFFFF"/>
                  </a:solidFill>
                  <a:latin typeface="Hatton Ultra-Bold"/>
                </a:rPr>
                <a:t>3</a:t>
              </a:r>
            </a:p>
          </p:txBody>
        </p:sp>
      </p:grpSp>
      <p:grpSp>
        <p:nvGrpSpPr>
          <p:cNvPr id="29" name="Group 17">
            <a:extLst>
              <a:ext uri="{FF2B5EF4-FFF2-40B4-BE49-F238E27FC236}">
                <a16:creationId xmlns:a16="http://schemas.microsoft.com/office/drawing/2014/main" id="{F08B462A-AFBC-471F-B6DB-50078B8BB10D}"/>
              </a:ext>
            </a:extLst>
          </p:cNvPr>
          <p:cNvGrpSpPr/>
          <p:nvPr/>
        </p:nvGrpSpPr>
        <p:grpSpPr>
          <a:xfrm>
            <a:off x="2307637" y="5549618"/>
            <a:ext cx="5808226" cy="879489"/>
            <a:chOff x="0" y="0"/>
            <a:chExt cx="7744301" cy="1172653"/>
          </a:xfrm>
        </p:grpSpPr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id="{E19CFA11-D30B-4BCF-B4E9-6F359AC9F2C0}"/>
                </a:ext>
              </a:extLst>
            </p:cNvPr>
            <p:cNvSpPr txBox="1"/>
            <p:nvPr/>
          </p:nvSpPr>
          <p:spPr>
            <a:xfrm>
              <a:off x="1608015" y="218238"/>
              <a:ext cx="6136287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M Sans"/>
                </a:rPr>
                <a:t>MINUTAS PADRONIZADAS</a:t>
              </a: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AD24B885-47CF-4100-8ED4-FB53FD523F3B}"/>
                </a:ext>
              </a:extLst>
            </p:cNvPr>
            <p:cNvSpPr/>
            <p:nvPr/>
          </p:nvSpPr>
          <p:spPr>
            <a:xfrm rot="-10276163" flipH="1" flipV="1">
              <a:off x="71390" y="75201"/>
              <a:ext cx="1068894" cy="1022251"/>
            </a:xfrm>
            <a:custGeom>
              <a:avLst/>
              <a:gdLst/>
              <a:ahLst/>
              <a:cxnLst/>
              <a:rect l="l" t="t" r="r" b="b"/>
              <a:pathLst>
                <a:path w="1068894" h="1022251">
                  <a:moveTo>
                    <a:pt x="1068895" y="1022251"/>
                  </a:moveTo>
                  <a:lnTo>
                    <a:pt x="0" y="1022251"/>
                  </a:lnTo>
                  <a:lnTo>
                    <a:pt x="0" y="0"/>
                  </a:lnTo>
                  <a:lnTo>
                    <a:pt x="1068895" y="0"/>
                  </a:lnTo>
                  <a:lnTo>
                    <a:pt x="1068895" y="102225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20">
              <a:extLst>
                <a:ext uri="{FF2B5EF4-FFF2-40B4-BE49-F238E27FC236}">
                  <a16:creationId xmlns:a16="http://schemas.microsoft.com/office/drawing/2014/main" id="{47D0FA8D-4E43-4034-BBC2-C871A969B2AD}"/>
                </a:ext>
              </a:extLst>
            </p:cNvPr>
            <p:cNvSpPr txBox="1"/>
            <p:nvPr/>
          </p:nvSpPr>
          <p:spPr>
            <a:xfrm>
              <a:off x="299451" y="195499"/>
              <a:ext cx="573352" cy="749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3282" dirty="0">
                  <a:solidFill>
                    <a:srgbClr val="FFFFFF"/>
                  </a:solidFill>
                  <a:latin typeface="Hatton Ultra-Bold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220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BA15">
                  <a:shade val="30000"/>
                  <a:satMod val="115000"/>
                </a:srgbClr>
              </a:gs>
              <a:gs pos="39000">
                <a:srgbClr val="FFBA15"/>
              </a:gs>
              <a:gs pos="70000">
                <a:srgbClr val="F3701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orma livre 37"/>
          <p:cNvSpPr/>
          <p:nvPr/>
        </p:nvSpPr>
        <p:spPr>
          <a:xfrm rot="16200000">
            <a:off x="5506153" y="-392466"/>
            <a:ext cx="10406984" cy="7588586"/>
          </a:xfrm>
          <a:custGeom>
            <a:avLst/>
            <a:gdLst>
              <a:gd name="connsiteX0" fmla="*/ 2474976 w 10406984"/>
              <a:gd name="connsiteY0" fmla="*/ 6504586 h 7588586"/>
              <a:gd name="connsiteX1" fmla="*/ 1941576 w 10406984"/>
              <a:gd name="connsiteY1" fmla="*/ 7571386 h 7588586"/>
              <a:gd name="connsiteX2" fmla="*/ 533400 w 10406984"/>
              <a:gd name="connsiteY2" fmla="*/ 7571386 h 7588586"/>
              <a:gd name="connsiteX3" fmla="*/ 0 w 10406984"/>
              <a:gd name="connsiteY3" fmla="*/ 6504586 h 7588586"/>
              <a:gd name="connsiteX4" fmla="*/ 533400 w 10406984"/>
              <a:gd name="connsiteY4" fmla="*/ 5437786 h 7588586"/>
              <a:gd name="connsiteX5" fmla="*/ 1941576 w 10406984"/>
              <a:gd name="connsiteY5" fmla="*/ 5437786 h 7588586"/>
              <a:gd name="connsiteX6" fmla="*/ 2474976 w 10406984"/>
              <a:gd name="connsiteY6" fmla="*/ 2159374 h 7588586"/>
              <a:gd name="connsiteX7" fmla="*/ 1941576 w 10406984"/>
              <a:gd name="connsiteY7" fmla="*/ 3226174 h 7588586"/>
              <a:gd name="connsiteX8" fmla="*/ 533400 w 10406984"/>
              <a:gd name="connsiteY8" fmla="*/ 3226174 h 7588586"/>
              <a:gd name="connsiteX9" fmla="*/ 0 w 10406984"/>
              <a:gd name="connsiteY9" fmla="*/ 2159374 h 7588586"/>
              <a:gd name="connsiteX10" fmla="*/ 533400 w 10406984"/>
              <a:gd name="connsiteY10" fmla="*/ 1092574 h 7588586"/>
              <a:gd name="connsiteX11" fmla="*/ 1941576 w 10406984"/>
              <a:gd name="connsiteY11" fmla="*/ 1092574 h 7588586"/>
              <a:gd name="connsiteX12" fmla="*/ 2474977 w 10406984"/>
              <a:gd name="connsiteY12" fmla="*/ 4331980 h 7588586"/>
              <a:gd name="connsiteX13" fmla="*/ 1941577 w 10406984"/>
              <a:gd name="connsiteY13" fmla="*/ 5398780 h 7588586"/>
              <a:gd name="connsiteX14" fmla="*/ 533401 w 10406984"/>
              <a:gd name="connsiteY14" fmla="*/ 5398780 h 7588586"/>
              <a:gd name="connsiteX15" fmla="*/ 1 w 10406984"/>
              <a:gd name="connsiteY15" fmla="*/ 4331980 h 7588586"/>
              <a:gd name="connsiteX16" fmla="*/ 533401 w 10406984"/>
              <a:gd name="connsiteY16" fmla="*/ 3265180 h 7588586"/>
              <a:gd name="connsiteX17" fmla="*/ 1941577 w 10406984"/>
              <a:gd name="connsiteY17" fmla="*/ 3265180 h 7588586"/>
              <a:gd name="connsiteX18" fmla="*/ 4460298 w 10406984"/>
              <a:gd name="connsiteY18" fmla="*/ 5412012 h 7588586"/>
              <a:gd name="connsiteX19" fmla="*/ 3926898 w 10406984"/>
              <a:gd name="connsiteY19" fmla="*/ 6478812 h 7588586"/>
              <a:gd name="connsiteX20" fmla="*/ 2518722 w 10406984"/>
              <a:gd name="connsiteY20" fmla="*/ 6478812 h 7588586"/>
              <a:gd name="connsiteX21" fmla="*/ 1985322 w 10406984"/>
              <a:gd name="connsiteY21" fmla="*/ 5412012 h 7588586"/>
              <a:gd name="connsiteX22" fmla="*/ 2518722 w 10406984"/>
              <a:gd name="connsiteY22" fmla="*/ 4345212 h 7588586"/>
              <a:gd name="connsiteX23" fmla="*/ 3926898 w 10406984"/>
              <a:gd name="connsiteY23" fmla="*/ 4345212 h 7588586"/>
              <a:gd name="connsiteX24" fmla="*/ 4460298 w 10406984"/>
              <a:gd name="connsiteY24" fmla="*/ 1066800 h 7588586"/>
              <a:gd name="connsiteX25" fmla="*/ 3926898 w 10406984"/>
              <a:gd name="connsiteY25" fmla="*/ 2133600 h 7588586"/>
              <a:gd name="connsiteX26" fmla="*/ 2518722 w 10406984"/>
              <a:gd name="connsiteY26" fmla="*/ 2133600 h 7588586"/>
              <a:gd name="connsiteX27" fmla="*/ 1985322 w 10406984"/>
              <a:gd name="connsiteY27" fmla="*/ 1066800 h 7588586"/>
              <a:gd name="connsiteX28" fmla="*/ 2518722 w 10406984"/>
              <a:gd name="connsiteY28" fmla="*/ 0 h 7588586"/>
              <a:gd name="connsiteX29" fmla="*/ 3926898 w 10406984"/>
              <a:gd name="connsiteY29" fmla="*/ 0 h 7588586"/>
              <a:gd name="connsiteX30" fmla="*/ 4460299 w 10406984"/>
              <a:gd name="connsiteY30" fmla="*/ 3239406 h 7588586"/>
              <a:gd name="connsiteX31" fmla="*/ 3926899 w 10406984"/>
              <a:gd name="connsiteY31" fmla="*/ 4306206 h 7588586"/>
              <a:gd name="connsiteX32" fmla="*/ 2518723 w 10406984"/>
              <a:gd name="connsiteY32" fmla="*/ 4306206 h 7588586"/>
              <a:gd name="connsiteX33" fmla="*/ 1985323 w 10406984"/>
              <a:gd name="connsiteY33" fmla="*/ 3239406 h 7588586"/>
              <a:gd name="connsiteX34" fmla="*/ 2518723 w 10406984"/>
              <a:gd name="connsiteY34" fmla="*/ 2172606 h 7588586"/>
              <a:gd name="connsiteX35" fmla="*/ 3926899 w 10406984"/>
              <a:gd name="connsiteY35" fmla="*/ 2172606 h 7588586"/>
              <a:gd name="connsiteX36" fmla="*/ 6445951 w 10406984"/>
              <a:gd name="connsiteY36" fmla="*/ 6498690 h 7588586"/>
              <a:gd name="connsiteX37" fmla="*/ 5912551 w 10406984"/>
              <a:gd name="connsiteY37" fmla="*/ 7565490 h 7588586"/>
              <a:gd name="connsiteX38" fmla="*/ 4504375 w 10406984"/>
              <a:gd name="connsiteY38" fmla="*/ 7565490 h 7588586"/>
              <a:gd name="connsiteX39" fmla="*/ 3970976 w 10406984"/>
              <a:gd name="connsiteY39" fmla="*/ 6498690 h 7588586"/>
              <a:gd name="connsiteX40" fmla="*/ 4504375 w 10406984"/>
              <a:gd name="connsiteY40" fmla="*/ 5431890 h 7588586"/>
              <a:gd name="connsiteX41" fmla="*/ 5912551 w 10406984"/>
              <a:gd name="connsiteY41" fmla="*/ 5431890 h 7588586"/>
              <a:gd name="connsiteX42" fmla="*/ 6445951 w 10406984"/>
              <a:gd name="connsiteY42" fmla="*/ 2153478 h 7588586"/>
              <a:gd name="connsiteX43" fmla="*/ 5912551 w 10406984"/>
              <a:gd name="connsiteY43" fmla="*/ 3220278 h 7588586"/>
              <a:gd name="connsiteX44" fmla="*/ 4504376 w 10406984"/>
              <a:gd name="connsiteY44" fmla="*/ 3220278 h 7588586"/>
              <a:gd name="connsiteX45" fmla="*/ 3970976 w 10406984"/>
              <a:gd name="connsiteY45" fmla="*/ 2153478 h 7588586"/>
              <a:gd name="connsiteX46" fmla="*/ 4504376 w 10406984"/>
              <a:gd name="connsiteY46" fmla="*/ 1086678 h 7588586"/>
              <a:gd name="connsiteX47" fmla="*/ 5912551 w 10406984"/>
              <a:gd name="connsiteY47" fmla="*/ 1086678 h 7588586"/>
              <a:gd name="connsiteX48" fmla="*/ 6445952 w 10406984"/>
              <a:gd name="connsiteY48" fmla="*/ 4326084 h 7588586"/>
              <a:gd name="connsiteX49" fmla="*/ 5912552 w 10406984"/>
              <a:gd name="connsiteY49" fmla="*/ 5392884 h 7588586"/>
              <a:gd name="connsiteX50" fmla="*/ 4504377 w 10406984"/>
              <a:gd name="connsiteY50" fmla="*/ 5392884 h 7588586"/>
              <a:gd name="connsiteX51" fmla="*/ 3970977 w 10406984"/>
              <a:gd name="connsiteY51" fmla="*/ 4326084 h 7588586"/>
              <a:gd name="connsiteX52" fmla="*/ 4504377 w 10406984"/>
              <a:gd name="connsiteY52" fmla="*/ 3259284 h 7588586"/>
              <a:gd name="connsiteX53" fmla="*/ 5912552 w 10406984"/>
              <a:gd name="connsiteY53" fmla="*/ 3259284 h 7588586"/>
              <a:gd name="connsiteX54" fmla="*/ 8432887 w 10406984"/>
              <a:gd name="connsiteY54" fmla="*/ 1079202 h 7588586"/>
              <a:gd name="connsiteX55" fmla="*/ 7899487 w 10406984"/>
              <a:gd name="connsiteY55" fmla="*/ 2146002 h 7588586"/>
              <a:gd name="connsiteX56" fmla="*/ 6491311 w 10406984"/>
              <a:gd name="connsiteY56" fmla="*/ 2146002 h 7588586"/>
              <a:gd name="connsiteX57" fmla="*/ 5957911 w 10406984"/>
              <a:gd name="connsiteY57" fmla="*/ 1079202 h 7588586"/>
              <a:gd name="connsiteX58" fmla="*/ 6491311 w 10406984"/>
              <a:gd name="connsiteY58" fmla="*/ 12402 h 7588586"/>
              <a:gd name="connsiteX59" fmla="*/ 7899487 w 10406984"/>
              <a:gd name="connsiteY59" fmla="*/ 12402 h 7588586"/>
              <a:gd name="connsiteX60" fmla="*/ 8432887 w 10406984"/>
              <a:gd name="connsiteY60" fmla="*/ 5424414 h 7588586"/>
              <a:gd name="connsiteX61" fmla="*/ 7899488 w 10406984"/>
              <a:gd name="connsiteY61" fmla="*/ 6491214 h 7588586"/>
              <a:gd name="connsiteX62" fmla="*/ 6491312 w 10406984"/>
              <a:gd name="connsiteY62" fmla="*/ 6491214 h 7588586"/>
              <a:gd name="connsiteX63" fmla="*/ 5957911 w 10406984"/>
              <a:gd name="connsiteY63" fmla="*/ 5424414 h 7588586"/>
              <a:gd name="connsiteX64" fmla="*/ 6491312 w 10406984"/>
              <a:gd name="connsiteY64" fmla="*/ 4357614 h 7588586"/>
              <a:gd name="connsiteX65" fmla="*/ 7899488 w 10406984"/>
              <a:gd name="connsiteY65" fmla="*/ 4357614 h 7588586"/>
              <a:gd name="connsiteX66" fmla="*/ 8432888 w 10406984"/>
              <a:gd name="connsiteY66" fmla="*/ 3251808 h 7588586"/>
              <a:gd name="connsiteX67" fmla="*/ 7899489 w 10406984"/>
              <a:gd name="connsiteY67" fmla="*/ 4318608 h 7588586"/>
              <a:gd name="connsiteX68" fmla="*/ 6491313 w 10406984"/>
              <a:gd name="connsiteY68" fmla="*/ 4318608 h 7588586"/>
              <a:gd name="connsiteX69" fmla="*/ 5957913 w 10406984"/>
              <a:gd name="connsiteY69" fmla="*/ 3251808 h 7588586"/>
              <a:gd name="connsiteX70" fmla="*/ 6491313 w 10406984"/>
              <a:gd name="connsiteY70" fmla="*/ 2185008 h 7588586"/>
              <a:gd name="connsiteX71" fmla="*/ 7899489 w 10406984"/>
              <a:gd name="connsiteY71" fmla="*/ 2185008 h 7588586"/>
              <a:gd name="connsiteX72" fmla="*/ 10406982 w 10406984"/>
              <a:gd name="connsiteY72" fmla="*/ 2176574 h 7588586"/>
              <a:gd name="connsiteX73" fmla="*/ 9873582 w 10406984"/>
              <a:gd name="connsiteY73" fmla="*/ 3243374 h 7588586"/>
              <a:gd name="connsiteX74" fmla="*/ 8465406 w 10406984"/>
              <a:gd name="connsiteY74" fmla="*/ 3243374 h 7588586"/>
              <a:gd name="connsiteX75" fmla="*/ 7932007 w 10406984"/>
              <a:gd name="connsiteY75" fmla="*/ 2176574 h 7588586"/>
              <a:gd name="connsiteX76" fmla="*/ 8465406 w 10406984"/>
              <a:gd name="connsiteY76" fmla="*/ 1109774 h 7588586"/>
              <a:gd name="connsiteX77" fmla="*/ 9873582 w 10406984"/>
              <a:gd name="connsiteY77" fmla="*/ 1109774 h 7588586"/>
              <a:gd name="connsiteX78" fmla="*/ 10406983 w 10406984"/>
              <a:gd name="connsiteY78" fmla="*/ 6521786 h 7588586"/>
              <a:gd name="connsiteX79" fmla="*/ 9873583 w 10406984"/>
              <a:gd name="connsiteY79" fmla="*/ 7588586 h 7588586"/>
              <a:gd name="connsiteX80" fmla="*/ 8465407 w 10406984"/>
              <a:gd name="connsiteY80" fmla="*/ 7588586 h 7588586"/>
              <a:gd name="connsiteX81" fmla="*/ 7932007 w 10406984"/>
              <a:gd name="connsiteY81" fmla="*/ 6521786 h 7588586"/>
              <a:gd name="connsiteX82" fmla="*/ 8465407 w 10406984"/>
              <a:gd name="connsiteY82" fmla="*/ 5454986 h 7588586"/>
              <a:gd name="connsiteX83" fmla="*/ 9873583 w 10406984"/>
              <a:gd name="connsiteY83" fmla="*/ 5454986 h 7588586"/>
              <a:gd name="connsiteX84" fmla="*/ 10406984 w 10406984"/>
              <a:gd name="connsiteY84" fmla="*/ 4349180 h 7588586"/>
              <a:gd name="connsiteX85" fmla="*/ 9873584 w 10406984"/>
              <a:gd name="connsiteY85" fmla="*/ 5415980 h 7588586"/>
              <a:gd name="connsiteX86" fmla="*/ 8465408 w 10406984"/>
              <a:gd name="connsiteY86" fmla="*/ 5415980 h 7588586"/>
              <a:gd name="connsiteX87" fmla="*/ 7932008 w 10406984"/>
              <a:gd name="connsiteY87" fmla="*/ 4349180 h 7588586"/>
              <a:gd name="connsiteX88" fmla="*/ 8465408 w 10406984"/>
              <a:gd name="connsiteY88" fmla="*/ 3282380 h 7588586"/>
              <a:gd name="connsiteX89" fmla="*/ 9873584 w 10406984"/>
              <a:gd name="connsiteY89" fmla="*/ 3282380 h 758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406984" h="7588586">
                <a:moveTo>
                  <a:pt x="2474976" y="6504586"/>
                </a:moveTo>
                <a:lnTo>
                  <a:pt x="1941576" y="7571386"/>
                </a:lnTo>
                <a:lnTo>
                  <a:pt x="533400" y="7571386"/>
                </a:lnTo>
                <a:lnTo>
                  <a:pt x="0" y="6504586"/>
                </a:lnTo>
                <a:lnTo>
                  <a:pt x="533400" y="5437786"/>
                </a:lnTo>
                <a:lnTo>
                  <a:pt x="1941576" y="5437786"/>
                </a:lnTo>
                <a:close/>
                <a:moveTo>
                  <a:pt x="2474976" y="2159374"/>
                </a:moveTo>
                <a:lnTo>
                  <a:pt x="1941576" y="3226174"/>
                </a:lnTo>
                <a:lnTo>
                  <a:pt x="533400" y="3226174"/>
                </a:lnTo>
                <a:lnTo>
                  <a:pt x="0" y="2159374"/>
                </a:lnTo>
                <a:lnTo>
                  <a:pt x="533400" y="1092574"/>
                </a:lnTo>
                <a:lnTo>
                  <a:pt x="1941576" y="1092574"/>
                </a:lnTo>
                <a:close/>
                <a:moveTo>
                  <a:pt x="2474977" y="4331980"/>
                </a:moveTo>
                <a:lnTo>
                  <a:pt x="1941577" y="5398780"/>
                </a:lnTo>
                <a:lnTo>
                  <a:pt x="533401" y="5398780"/>
                </a:lnTo>
                <a:lnTo>
                  <a:pt x="1" y="4331980"/>
                </a:lnTo>
                <a:lnTo>
                  <a:pt x="533401" y="3265180"/>
                </a:lnTo>
                <a:lnTo>
                  <a:pt x="1941577" y="3265180"/>
                </a:lnTo>
                <a:close/>
                <a:moveTo>
                  <a:pt x="4460298" y="5412012"/>
                </a:moveTo>
                <a:lnTo>
                  <a:pt x="3926898" y="6478812"/>
                </a:lnTo>
                <a:lnTo>
                  <a:pt x="2518722" y="6478812"/>
                </a:lnTo>
                <a:lnTo>
                  <a:pt x="1985322" y="5412012"/>
                </a:lnTo>
                <a:lnTo>
                  <a:pt x="2518722" y="4345212"/>
                </a:lnTo>
                <a:lnTo>
                  <a:pt x="3926898" y="4345212"/>
                </a:lnTo>
                <a:close/>
                <a:moveTo>
                  <a:pt x="4460298" y="1066800"/>
                </a:moveTo>
                <a:lnTo>
                  <a:pt x="3926898" y="2133600"/>
                </a:lnTo>
                <a:lnTo>
                  <a:pt x="2518722" y="2133600"/>
                </a:lnTo>
                <a:lnTo>
                  <a:pt x="1985322" y="1066800"/>
                </a:lnTo>
                <a:lnTo>
                  <a:pt x="2518722" y="0"/>
                </a:lnTo>
                <a:lnTo>
                  <a:pt x="3926898" y="0"/>
                </a:lnTo>
                <a:close/>
                <a:moveTo>
                  <a:pt x="4460299" y="3239406"/>
                </a:moveTo>
                <a:lnTo>
                  <a:pt x="3926899" y="4306206"/>
                </a:lnTo>
                <a:lnTo>
                  <a:pt x="2518723" y="4306206"/>
                </a:lnTo>
                <a:lnTo>
                  <a:pt x="1985323" y="3239406"/>
                </a:lnTo>
                <a:lnTo>
                  <a:pt x="2518723" y="2172606"/>
                </a:lnTo>
                <a:lnTo>
                  <a:pt x="3926899" y="2172606"/>
                </a:lnTo>
                <a:close/>
                <a:moveTo>
                  <a:pt x="6445951" y="6498690"/>
                </a:moveTo>
                <a:lnTo>
                  <a:pt x="5912551" y="7565490"/>
                </a:lnTo>
                <a:lnTo>
                  <a:pt x="4504375" y="7565490"/>
                </a:lnTo>
                <a:lnTo>
                  <a:pt x="3970976" y="6498690"/>
                </a:lnTo>
                <a:lnTo>
                  <a:pt x="4504375" y="5431890"/>
                </a:lnTo>
                <a:lnTo>
                  <a:pt x="5912551" y="5431890"/>
                </a:lnTo>
                <a:close/>
                <a:moveTo>
                  <a:pt x="6445951" y="2153478"/>
                </a:moveTo>
                <a:lnTo>
                  <a:pt x="5912551" y="3220278"/>
                </a:lnTo>
                <a:lnTo>
                  <a:pt x="4504376" y="3220278"/>
                </a:lnTo>
                <a:lnTo>
                  <a:pt x="3970976" y="2153478"/>
                </a:lnTo>
                <a:lnTo>
                  <a:pt x="4504376" y="1086678"/>
                </a:lnTo>
                <a:lnTo>
                  <a:pt x="5912551" y="1086678"/>
                </a:lnTo>
                <a:close/>
                <a:moveTo>
                  <a:pt x="6445952" y="4326084"/>
                </a:moveTo>
                <a:lnTo>
                  <a:pt x="5912552" y="5392884"/>
                </a:lnTo>
                <a:lnTo>
                  <a:pt x="4504377" y="5392884"/>
                </a:lnTo>
                <a:lnTo>
                  <a:pt x="3970977" y="4326084"/>
                </a:lnTo>
                <a:lnTo>
                  <a:pt x="4504377" y="3259284"/>
                </a:lnTo>
                <a:lnTo>
                  <a:pt x="5912552" y="3259284"/>
                </a:lnTo>
                <a:close/>
                <a:moveTo>
                  <a:pt x="8432887" y="1079202"/>
                </a:moveTo>
                <a:lnTo>
                  <a:pt x="7899487" y="2146002"/>
                </a:lnTo>
                <a:lnTo>
                  <a:pt x="6491311" y="2146002"/>
                </a:lnTo>
                <a:lnTo>
                  <a:pt x="5957911" y="1079202"/>
                </a:lnTo>
                <a:lnTo>
                  <a:pt x="6491311" y="12402"/>
                </a:lnTo>
                <a:lnTo>
                  <a:pt x="7899487" y="12402"/>
                </a:lnTo>
                <a:close/>
                <a:moveTo>
                  <a:pt x="8432887" y="5424414"/>
                </a:moveTo>
                <a:lnTo>
                  <a:pt x="7899488" y="6491214"/>
                </a:lnTo>
                <a:lnTo>
                  <a:pt x="6491312" y="6491214"/>
                </a:lnTo>
                <a:lnTo>
                  <a:pt x="5957911" y="5424414"/>
                </a:lnTo>
                <a:lnTo>
                  <a:pt x="6491312" y="4357614"/>
                </a:lnTo>
                <a:lnTo>
                  <a:pt x="7899488" y="4357614"/>
                </a:lnTo>
                <a:close/>
                <a:moveTo>
                  <a:pt x="8432888" y="3251808"/>
                </a:moveTo>
                <a:lnTo>
                  <a:pt x="7899489" y="4318608"/>
                </a:lnTo>
                <a:lnTo>
                  <a:pt x="6491313" y="4318608"/>
                </a:lnTo>
                <a:lnTo>
                  <a:pt x="5957913" y="3251808"/>
                </a:lnTo>
                <a:lnTo>
                  <a:pt x="6491313" y="2185008"/>
                </a:lnTo>
                <a:lnTo>
                  <a:pt x="7899489" y="2185008"/>
                </a:lnTo>
                <a:close/>
                <a:moveTo>
                  <a:pt x="10406982" y="2176574"/>
                </a:moveTo>
                <a:lnTo>
                  <a:pt x="9873582" y="3243374"/>
                </a:lnTo>
                <a:lnTo>
                  <a:pt x="8465406" y="3243374"/>
                </a:lnTo>
                <a:lnTo>
                  <a:pt x="7932007" y="2176574"/>
                </a:lnTo>
                <a:lnTo>
                  <a:pt x="8465406" y="1109774"/>
                </a:lnTo>
                <a:lnTo>
                  <a:pt x="9873582" y="1109774"/>
                </a:lnTo>
                <a:close/>
                <a:moveTo>
                  <a:pt x="10406983" y="6521786"/>
                </a:moveTo>
                <a:lnTo>
                  <a:pt x="9873583" y="7588586"/>
                </a:lnTo>
                <a:lnTo>
                  <a:pt x="8465407" y="7588586"/>
                </a:lnTo>
                <a:lnTo>
                  <a:pt x="7932007" y="6521786"/>
                </a:lnTo>
                <a:lnTo>
                  <a:pt x="8465407" y="5454986"/>
                </a:lnTo>
                <a:lnTo>
                  <a:pt x="9873583" y="5454986"/>
                </a:lnTo>
                <a:close/>
                <a:moveTo>
                  <a:pt x="10406984" y="4349180"/>
                </a:moveTo>
                <a:lnTo>
                  <a:pt x="9873584" y="5415980"/>
                </a:lnTo>
                <a:lnTo>
                  <a:pt x="8465408" y="5415980"/>
                </a:lnTo>
                <a:lnTo>
                  <a:pt x="7932008" y="4349180"/>
                </a:lnTo>
                <a:lnTo>
                  <a:pt x="8465408" y="3282380"/>
                </a:lnTo>
                <a:lnTo>
                  <a:pt x="9873584" y="328238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l="-22000" r="-32000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23C1C395-E808-4D24-B275-96F7E98B77AB}"/>
              </a:ext>
            </a:extLst>
          </p:cNvPr>
          <p:cNvGrpSpPr/>
          <p:nvPr/>
        </p:nvGrpSpPr>
        <p:grpSpPr>
          <a:xfrm>
            <a:off x="537786" y="223829"/>
            <a:ext cx="6676214" cy="1501657"/>
            <a:chOff x="0" y="0"/>
            <a:chExt cx="8901618" cy="2002210"/>
          </a:xfrm>
        </p:grpSpPr>
        <p:sp>
          <p:nvSpPr>
            <p:cNvPr id="29" name="AutoShape 6">
              <a:extLst>
                <a:ext uri="{FF2B5EF4-FFF2-40B4-BE49-F238E27FC236}">
                  <a16:creationId xmlns:a16="http://schemas.microsoft.com/office/drawing/2014/main" id="{6F449D31-1282-47DE-8EB5-F6F2B6D30D86}"/>
                </a:ext>
              </a:extLst>
            </p:cNvPr>
            <p:cNvSpPr/>
            <p:nvPr/>
          </p:nvSpPr>
          <p:spPr>
            <a:xfrm rot="10329">
              <a:off x="2921" y="13361"/>
              <a:ext cx="8895777" cy="1957289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03FA1982-7B27-4409-A8A2-FE038EAEAB69}"/>
                </a:ext>
              </a:extLst>
            </p:cNvPr>
            <p:cNvSpPr txBox="1"/>
            <p:nvPr/>
          </p:nvSpPr>
          <p:spPr>
            <a:xfrm>
              <a:off x="742468" y="141481"/>
              <a:ext cx="7788582" cy="1860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591"/>
                </a:lnSpc>
                <a:spcBef>
                  <a:spcPct val="0"/>
                </a:spcBef>
              </a:pPr>
              <a:r>
                <a:rPr lang="en-US" sz="3993" dirty="0">
                  <a:solidFill>
                    <a:srgbClr val="FFFFFF"/>
                  </a:solidFill>
                  <a:latin typeface="Hatton Semi-Bold"/>
                </a:rPr>
                <a:t>AGENTE DE CONTRATAÇÃO</a:t>
              </a:r>
            </a:p>
          </p:txBody>
        </p:sp>
      </p:grpSp>
      <p:sp>
        <p:nvSpPr>
          <p:cNvPr id="31" name="Freeform 8">
            <a:extLst>
              <a:ext uri="{FF2B5EF4-FFF2-40B4-BE49-F238E27FC236}">
                <a16:creationId xmlns:a16="http://schemas.microsoft.com/office/drawing/2014/main" id="{EBBA669B-2EF1-4B51-A231-9EF2E49E5839}"/>
              </a:ext>
            </a:extLst>
          </p:cNvPr>
          <p:cNvSpPr/>
          <p:nvPr/>
        </p:nvSpPr>
        <p:spPr>
          <a:xfrm rot="-10276163">
            <a:off x="407174" y="2312962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0" y="0"/>
                </a:moveTo>
                <a:lnTo>
                  <a:pt x="710756" y="0"/>
                </a:lnTo>
                <a:lnTo>
                  <a:pt x="710756" y="679741"/>
                </a:lnTo>
                <a:lnTo>
                  <a:pt x="0" y="679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F761B750-422B-44C2-817A-6B5FB10195F0}"/>
              </a:ext>
            </a:extLst>
          </p:cNvPr>
          <p:cNvSpPr txBox="1"/>
          <p:nvPr/>
        </p:nvSpPr>
        <p:spPr>
          <a:xfrm>
            <a:off x="558821" y="2373756"/>
            <a:ext cx="381248" cy="51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910">
                <a:solidFill>
                  <a:srgbClr val="FFFFFF"/>
                </a:solidFill>
                <a:latin typeface="Hatton Ultra-Bold"/>
              </a:rPr>
              <a:t>1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06402D57-69D1-439C-B639-02A9ED35DB64}"/>
              </a:ext>
            </a:extLst>
          </p:cNvPr>
          <p:cNvSpPr txBox="1"/>
          <p:nvPr/>
        </p:nvSpPr>
        <p:spPr>
          <a:xfrm>
            <a:off x="1318985" y="2260403"/>
            <a:ext cx="5574417" cy="132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34"/>
              </a:lnSpc>
              <a:spcBef>
                <a:spcPct val="0"/>
              </a:spcBef>
            </a:pPr>
            <a:r>
              <a:rPr lang="en-US" sz="2524" b="1" dirty="0">
                <a:solidFill>
                  <a:srgbClr val="000000"/>
                </a:solidFill>
                <a:latin typeface="DM Sans Bold"/>
              </a:rPr>
              <a:t>FORMAÇÃO DE AGENTES DE CONTRATAÇÃO REALIZADO PELA ESCOLA DE GOVERNO</a:t>
            </a: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FA8765EE-DF10-414D-8851-6D9AAEDF813C}"/>
              </a:ext>
            </a:extLst>
          </p:cNvPr>
          <p:cNvSpPr/>
          <p:nvPr/>
        </p:nvSpPr>
        <p:spPr>
          <a:xfrm rot="-10276163" flipH="1" flipV="1">
            <a:off x="374132" y="3851893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710756" y="679742"/>
                </a:moveTo>
                <a:lnTo>
                  <a:pt x="0" y="679742"/>
                </a:lnTo>
                <a:lnTo>
                  <a:pt x="0" y="0"/>
                </a:lnTo>
                <a:lnTo>
                  <a:pt x="710756" y="0"/>
                </a:lnTo>
                <a:lnTo>
                  <a:pt x="710756" y="67974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1069D093-25B1-442C-8812-C058D3101D89}"/>
              </a:ext>
            </a:extLst>
          </p:cNvPr>
          <p:cNvSpPr txBox="1"/>
          <p:nvPr/>
        </p:nvSpPr>
        <p:spPr>
          <a:xfrm>
            <a:off x="538886" y="3894769"/>
            <a:ext cx="381248" cy="51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910" dirty="0">
                <a:solidFill>
                  <a:srgbClr val="FFFFFF"/>
                </a:solidFill>
                <a:latin typeface="Hatton Ultra-Bold"/>
              </a:rPr>
              <a:t>2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D32C21CA-BA6F-4C3B-80A8-8DAB3A0B95ED}"/>
              </a:ext>
            </a:extLst>
          </p:cNvPr>
          <p:cNvSpPr txBox="1"/>
          <p:nvPr/>
        </p:nvSpPr>
        <p:spPr>
          <a:xfrm>
            <a:off x="1304702" y="3801888"/>
            <a:ext cx="5536605" cy="170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399" b="1" dirty="0">
                <a:solidFill>
                  <a:srgbClr val="000000"/>
                </a:solidFill>
                <a:latin typeface="DM Sans Bold"/>
              </a:rPr>
              <a:t>DESIGNAÇÃO DE AGENTES DE CONTRATAÇÃO PARA CENTRAL DE LICITAÇÕES DO MUNICÍPIO DE FORTALEZA</a:t>
            </a:r>
          </a:p>
        </p:txBody>
      </p:sp>
    </p:spTree>
    <p:extLst>
      <p:ext uri="{BB962C8B-B14F-4D97-AF65-F5344CB8AC3E}">
        <p14:creationId xmlns:p14="http://schemas.microsoft.com/office/powerpoint/2010/main" val="2492950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BA15">
                  <a:shade val="30000"/>
                  <a:satMod val="115000"/>
                </a:srgbClr>
              </a:gs>
              <a:gs pos="39000">
                <a:srgbClr val="FFBA15"/>
              </a:gs>
              <a:gs pos="70000">
                <a:srgbClr val="F3701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AF47146C-C1BB-45B0-A355-5B5845E91E10}"/>
              </a:ext>
            </a:extLst>
          </p:cNvPr>
          <p:cNvGrpSpPr/>
          <p:nvPr/>
        </p:nvGrpSpPr>
        <p:grpSpPr>
          <a:xfrm>
            <a:off x="-171450" y="395723"/>
            <a:ext cx="7576482" cy="1667011"/>
            <a:chOff x="3317" y="15172"/>
            <a:chExt cx="10101977" cy="2222682"/>
          </a:xfrm>
        </p:grpSpPr>
        <p:sp>
          <p:nvSpPr>
            <p:cNvPr id="32" name="AutoShape 6">
              <a:extLst>
                <a:ext uri="{FF2B5EF4-FFF2-40B4-BE49-F238E27FC236}">
                  <a16:creationId xmlns:a16="http://schemas.microsoft.com/office/drawing/2014/main" id="{D4280D6F-89AD-4511-9307-1405ABAC9804}"/>
                </a:ext>
              </a:extLst>
            </p:cNvPr>
            <p:cNvSpPr/>
            <p:nvPr/>
          </p:nvSpPr>
          <p:spPr>
            <a:xfrm rot="10329">
              <a:off x="3317" y="15172"/>
              <a:ext cx="10101977" cy="2222682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2D183E79-926D-4933-A0C9-C045FA89F8FA}"/>
                </a:ext>
              </a:extLst>
            </p:cNvPr>
            <p:cNvSpPr txBox="1"/>
            <p:nvPr/>
          </p:nvSpPr>
          <p:spPr>
            <a:xfrm>
              <a:off x="643709" y="536340"/>
              <a:ext cx="8844656" cy="1064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418"/>
                </a:lnSpc>
                <a:spcBef>
                  <a:spcPct val="0"/>
                </a:spcBef>
              </a:pPr>
              <a:r>
                <a:rPr lang="en-US" sz="4584" dirty="0">
                  <a:solidFill>
                    <a:srgbClr val="FFFFFF"/>
                  </a:solidFill>
                  <a:latin typeface="Hatton Semi-Bold"/>
                </a:rPr>
                <a:t>REGULAMENTAÇÃO</a:t>
              </a:r>
            </a:p>
          </p:txBody>
        </p:sp>
      </p:grpSp>
      <p:sp>
        <p:nvSpPr>
          <p:cNvPr id="34" name="Freeform 8">
            <a:extLst>
              <a:ext uri="{FF2B5EF4-FFF2-40B4-BE49-F238E27FC236}">
                <a16:creationId xmlns:a16="http://schemas.microsoft.com/office/drawing/2014/main" id="{203F663B-9647-46E4-88F1-BFDBE088343A}"/>
              </a:ext>
            </a:extLst>
          </p:cNvPr>
          <p:cNvSpPr/>
          <p:nvPr/>
        </p:nvSpPr>
        <p:spPr>
          <a:xfrm rot="-10276163">
            <a:off x="208665" y="2502615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0" y="0"/>
                </a:moveTo>
                <a:lnTo>
                  <a:pt x="710756" y="0"/>
                </a:lnTo>
                <a:lnTo>
                  <a:pt x="710756" y="679741"/>
                </a:lnTo>
                <a:lnTo>
                  <a:pt x="0" y="679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C7652D91-8BA7-4054-9AA8-96AC127791C2}"/>
              </a:ext>
            </a:extLst>
          </p:cNvPr>
          <p:cNvSpPr txBox="1"/>
          <p:nvPr/>
        </p:nvSpPr>
        <p:spPr>
          <a:xfrm>
            <a:off x="373420" y="2545491"/>
            <a:ext cx="381248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b="1">
                <a:solidFill>
                  <a:srgbClr val="FFFFFF"/>
                </a:solidFill>
                <a:latin typeface="Hatton Ultra-Bold"/>
              </a:rPr>
              <a:t>1</a:t>
            </a: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9D184495-9761-4C83-BFEC-BACC8716AB10}"/>
              </a:ext>
            </a:extLst>
          </p:cNvPr>
          <p:cNvSpPr txBox="1"/>
          <p:nvPr/>
        </p:nvSpPr>
        <p:spPr>
          <a:xfrm>
            <a:off x="1243142" y="2202135"/>
            <a:ext cx="5574417" cy="1639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4"/>
              </a:lnSpc>
            </a:pPr>
            <a:r>
              <a:rPr lang="en-US" b="1" dirty="0">
                <a:solidFill>
                  <a:srgbClr val="000000"/>
                </a:solidFill>
                <a:latin typeface="DM Sans"/>
              </a:rPr>
              <a:t>DECRETO N. 15.524_2023 - AGENTE DE CONTRATAÇÃO, GESTORES E FISCAIS DE CONTRATOS</a:t>
            </a:r>
          </a:p>
          <a:p>
            <a:pPr marL="0" lvl="0" indent="0">
              <a:lnSpc>
                <a:spcPts val="3254"/>
              </a:lnSpc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B260E814-4650-4E76-B53A-FACCF88DA6EE}"/>
              </a:ext>
            </a:extLst>
          </p:cNvPr>
          <p:cNvSpPr/>
          <p:nvPr/>
        </p:nvSpPr>
        <p:spPr>
          <a:xfrm rot="-10276163" flipH="1">
            <a:off x="232873" y="5542326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710756" y="0"/>
                </a:moveTo>
                <a:lnTo>
                  <a:pt x="0" y="0"/>
                </a:lnTo>
                <a:lnTo>
                  <a:pt x="0" y="679741"/>
                </a:lnTo>
                <a:lnTo>
                  <a:pt x="710756" y="679741"/>
                </a:lnTo>
                <a:lnTo>
                  <a:pt x="7107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B7A2674A-61FB-4444-BB55-8444E69492A7}"/>
              </a:ext>
            </a:extLst>
          </p:cNvPr>
          <p:cNvSpPr txBox="1"/>
          <p:nvPr/>
        </p:nvSpPr>
        <p:spPr>
          <a:xfrm>
            <a:off x="397627" y="5569604"/>
            <a:ext cx="381248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b="1">
                <a:solidFill>
                  <a:srgbClr val="FFFFFF"/>
                </a:solidFill>
                <a:latin typeface="Hatton Ultra-Bold"/>
              </a:rPr>
              <a:t>3</a:t>
            </a: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2C0EBE02-0B9C-4A6A-8A6A-33EFD9571D42}"/>
              </a:ext>
            </a:extLst>
          </p:cNvPr>
          <p:cNvSpPr txBox="1"/>
          <p:nvPr/>
        </p:nvSpPr>
        <p:spPr>
          <a:xfrm>
            <a:off x="1259537" y="5467860"/>
            <a:ext cx="5162095" cy="1181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b="1" dirty="0">
                <a:solidFill>
                  <a:srgbClr val="000000"/>
                </a:solidFill>
                <a:latin typeface="DM Sans"/>
              </a:rPr>
              <a:t>CONTRATAÇÃO DIRETA</a:t>
            </a:r>
          </a:p>
          <a:p>
            <a:pPr>
              <a:lnSpc>
                <a:spcPts val="3219"/>
              </a:lnSpc>
            </a:pPr>
            <a:r>
              <a:rPr lang="en-US" b="1" dirty="0">
                <a:solidFill>
                  <a:srgbClr val="000000"/>
                </a:solidFill>
                <a:latin typeface="DM Sans"/>
              </a:rPr>
              <a:t>(DECRETO N. 15.603/2023)</a:t>
            </a:r>
          </a:p>
          <a:p>
            <a:pPr marL="0" lvl="0" indent="0">
              <a:lnSpc>
                <a:spcPts val="3219"/>
              </a:lnSpc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17D9D269-853E-4EB7-9E58-74FD6D9F0043}"/>
              </a:ext>
            </a:extLst>
          </p:cNvPr>
          <p:cNvSpPr/>
          <p:nvPr/>
        </p:nvSpPr>
        <p:spPr>
          <a:xfrm rot="-10276163" flipH="1" flipV="1">
            <a:off x="281185" y="3891062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710756" y="679741"/>
                </a:moveTo>
                <a:lnTo>
                  <a:pt x="0" y="679741"/>
                </a:lnTo>
                <a:lnTo>
                  <a:pt x="0" y="0"/>
                </a:lnTo>
                <a:lnTo>
                  <a:pt x="710756" y="0"/>
                </a:lnTo>
                <a:lnTo>
                  <a:pt x="710756" y="67974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138A0487-354C-4E02-A798-5D51A2B685BE}"/>
              </a:ext>
            </a:extLst>
          </p:cNvPr>
          <p:cNvSpPr txBox="1"/>
          <p:nvPr/>
        </p:nvSpPr>
        <p:spPr>
          <a:xfrm>
            <a:off x="445939" y="3933938"/>
            <a:ext cx="381248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b="1">
                <a:solidFill>
                  <a:srgbClr val="FFFFFF"/>
                </a:solidFill>
                <a:latin typeface="Hatton Ultra-Bold"/>
              </a:rPr>
              <a:t>2</a:t>
            </a: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26977B1D-2EF1-416B-9FE8-5D0730AB377C}"/>
              </a:ext>
            </a:extLst>
          </p:cNvPr>
          <p:cNvSpPr txBox="1"/>
          <p:nvPr/>
        </p:nvSpPr>
        <p:spPr>
          <a:xfrm>
            <a:off x="1243142" y="3695443"/>
            <a:ext cx="5536605" cy="156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b="1" dirty="0">
                <a:solidFill>
                  <a:srgbClr val="000000"/>
                </a:solidFill>
                <a:latin typeface="DM Sans"/>
              </a:rPr>
              <a:t>FASE INTERNA - PCA, ETP, TR, MATRIZ DE RISCO E PESQUISA DE MERCADO</a:t>
            </a:r>
          </a:p>
          <a:p>
            <a:pPr>
              <a:lnSpc>
                <a:spcPts val="3219"/>
              </a:lnSpc>
            </a:pPr>
            <a:r>
              <a:rPr lang="en-US" b="1" dirty="0">
                <a:solidFill>
                  <a:srgbClr val="000000"/>
                </a:solidFill>
                <a:latin typeface="DM Sans"/>
              </a:rPr>
              <a:t>(DECRETO N. 15.595/2023) 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46" name="Freeform 20" descr="4">
            <a:extLst>
              <a:ext uri="{FF2B5EF4-FFF2-40B4-BE49-F238E27FC236}">
                <a16:creationId xmlns:a16="http://schemas.microsoft.com/office/drawing/2014/main" id="{C23201B9-CA4F-473F-88E5-EDE0109D2166}"/>
              </a:ext>
            </a:extLst>
          </p:cNvPr>
          <p:cNvSpPr/>
          <p:nvPr/>
        </p:nvSpPr>
        <p:spPr>
          <a:xfrm rot="-10276163" flipH="1" flipV="1">
            <a:off x="6891713" y="2443943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710756" y="679741"/>
                </a:moveTo>
                <a:lnTo>
                  <a:pt x="0" y="679741"/>
                </a:lnTo>
                <a:lnTo>
                  <a:pt x="0" y="0"/>
                </a:lnTo>
                <a:lnTo>
                  <a:pt x="710756" y="0"/>
                </a:lnTo>
                <a:lnTo>
                  <a:pt x="710756" y="67974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E8B7C74B-1893-4D04-AEC6-15DD47CF3D6E}"/>
              </a:ext>
            </a:extLst>
          </p:cNvPr>
          <p:cNvSpPr txBox="1"/>
          <p:nvPr/>
        </p:nvSpPr>
        <p:spPr>
          <a:xfrm>
            <a:off x="7049545" y="2492671"/>
            <a:ext cx="395092" cy="45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2"/>
              </a:lnSpc>
              <a:spcBef>
                <a:spcPct val="0"/>
              </a:spcBef>
            </a:pPr>
            <a:r>
              <a:rPr lang="en-US" b="1" dirty="0">
                <a:solidFill>
                  <a:srgbClr val="FFFFFF"/>
                </a:solidFill>
                <a:latin typeface="Hatton Ultra-Bold"/>
              </a:rPr>
              <a:t>4</a:t>
            </a:r>
          </a:p>
        </p:txBody>
      </p:sp>
      <p:sp>
        <p:nvSpPr>
          <p:cNvPr id="48" name="TextBox 22">
            <a:extLst>
              <a:ext uri="{FF2B5EF4-FFF2-40B4-BE49-F238E27FC236}">
                <a16:creationId xmlns:a16="http://schemas.microsoft.com/office/drawing/2014/main" id="{D7DD0D92-2779-4F32-828B-26D56E988A47}"/>
              </a:ext>
            </a:extLst>
          </p:cNvPr>
          <p:cNvSpPr txBox="1"/>
          <p:nvPr/>
        </p:nvSpPr>
        <p:spPr>
          <a:xfrm>
            <a:off x="7855243" y="2358659"/>
            <a:ext cx="5574417" cy="1181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DM Sans"/>
              </a:rPr>
              <a:t>SANÇÕES</a:t>
            </a:r>
          </a:p>
          <a:p>
            <a:pPr>
              <a:lnSpc>
                <a:spcPts val="3219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DM Sans"/>
              </a:rPr>
              <a:t>(DECRETO N. 15.604/2023)</a:t>
            </a:r>
          </a:p>
          <a:p>
            <a:pPr lvl="0">
              <a:lnSpc>
                <a:spcPts val="3219"/>
              </a:lnSpc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49" name="TextBox 23">
            <a:extLst>
              <a:ext uri="{FF2B5EF4-FFF2-40B4-BE49-F238E27FC236}">
                <a16:creationId xmlns:a16="http://schemas.microsoft.com/office/drawing/2014/main" id="{A9143AD0-BA47-4962-B72B-3FA42724CADF}"/>
              </a:ext>
            </a:extLst>
          </p:cNvPr>
          <p:cNvSpPr txBox="1"/>
          <p:nvPr/>
        </p:nvSpPr>
        <p:spPr>
          <a:xfrm>
            <a:off x="7855243" y="4151519"/>
            <a:ext cx="5574417" cy="1189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b="1" dirty="0">
                <a:solidFill>
                  <a:srgbClr val="000000"/>
                </a:solidFill>
                <a:latin typeface="DM Sans"/>
              </a:rPr>
              <a:t>SISTEMA DE REGISTRO DE PREÇO</a:t>
            </a:r>
          </a:p>
          <a:p>
            <a:pPr>
              <a:lnSpc>
                <a:spcPts val="3219"/>
              </a:lnSpc>
            </a:pPr>
            <a:r>
              <a:rPr lang="en-US" b="1" dirty="0">
                <a:solidFill>
                  <a:srgbClr val="000000"/>
                </a:solidFill>
                <a:latin typeface="DM Sans"/>
              </a:rPr>
              <a:t>(DECRETO N. 15.608/2023)</a:t>
            </a:r>
          </a:p>
          <a:p>
            <a:pPr marL="0" lvl="0" indent="0">
              <a:lnSpc>
                <a:spcPts val="3219"/>
              </a:lnSpc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51" name="Freeform 25" descr="4">
            <a:extLst>
              <a:ext uri="{FF2B5EF4-FFF2-40B4-BE49-F238E27FC236}">
                <a16:creationId xmlns:a16="http://schemas.microsoft.com/office/drawing/2014/main" id="{490C960E-B79A-4513-8AA5-14BACB357E39}"/>
              </a:ext>
            </a:extLst>
          </p:cNvPr>
          <p:cNvSpPr/>
          <p:nvPr/>
        </p:nvSpPr>
        <p:spPr>
          <a:xfrm rot="-10276163" flipH="1" flipV="1">
            <a:off x="6891712" y="4126186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710756" y="679741"/>
                </a:moveTo>
                <a:lnTo>
                  <a:pt x="0" y="679741"/>
                </a:lnTo>
                <a:lnTo>
                  <a:pt x="0" y="0"/>
                </a:lnTo>
                <a:lnTo>
                  <a:pt x="710756" y="0"/>
                </a:lnTo>
                <a:lnTo>
                  <a:pt x="710756" y="67974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3" name="TextBox 27">
            <a:extLst>
              <a:ext uri="{FF2B5EF4-FFF2-40B4-BE49-F238E27FC236}">
                <a16:creationId xmlns:a16="http://schemas.microsoft.com/office/drawing/2014/main" id="{28583FA3-0B61-40D8-9B5E-8A2720440DB4}"/>
              </a:ext>
            </a:extLst>
          </p:cNvPr>
          <p:cNvSpPr txBox="1"/>
          <p:nvPr/>
        </p:nvSpPr>
        <p:spPr>
          <a:xfrm>
            <a:off x="7049545" y="4151519"/>
            <a:ext cx="395092" cy="45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2"/>
              </a:lnSpc>
              <a:spcBef>
                <a:spcPct val="0"/>
              </a:spcBef>
            </a:pPr>
            <a:r>
              <a:rPr lang="en-US" b="1">
                <a:solidFill>
                  <a:srgbClr val="FFFFFF"/>
                </a:solidFill>
                <a:latin typeface="Hatton Ultra-Bold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04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BA15">
                  <a:shade val="30000"/>
                  <a:satMod val="115000"/>
                </a:srgbClr>
              </a:gs>
              <a:gs pos="39000">
                <a:srgbClr val="FFBA15"/>
              </a:gs>
              <a:gs pos="70000">
                <a:srgbClr val="F3701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AF47146C-C1BB-45B0-A355-5B5845E91E10}"/>
              </a:ext>
            </a:extLst>
          </p:cNvPr>
          <p:cNvGrpSpPr/>
          <p:nvPr/>
        </p:nvGrpSpPr>
        <p:grpSpPr>
          <a:xfrm>
            <a:off x="-171450" y="395723"/>
            <a:ext cx="7576482" cy="1667011"/>
            <a:chOff x="3317" y="15172"/>
            <a:chExt cx="10101977" cy="2222682"/>
          </a:xfrm>
        </p:grpSpPr>
        <p:sp>
          <p:nvSpPr>
            <p:cNvPr id="32" name="AutoShape 6">
              <a:extLst>
                <a:ext uri="{FF2B5EF4-FFF2-40B4-BE49-F238E27FC236}">
                  <a16:creationId xmlns:a16="http://schemas.microsoft.com/office/drawing/2014/main" id="{D4280D6F-89AD-4511-9307-1405ABAC9804}"/>
                </a:ext>
              </a:extLst>
            </p:cNvPr>
            <p:cNvSpPr/>
            <p:nvPr/>
          </p:nvSpPr>
          <p:spPr>
            <a:xfrm rot="10329">
              <a:off x="3317" y="15172"/>
              <a:ext cx="10101977" cy="2222682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2D183E79-926D-4933-A0C9-C045FA89F8FA}"/>
                </a:ext>
              </a:extLst>
            </p:cNvPr>
            <p:cNvSpPr txBox="1"/>
            <p:nvPr/>
          </p:nvSpPr>
          <p:spPr>
            <a:xfrm>
              <a:off x="643709" y="536340"/>
              <a:ext cx="8844656" cy="99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418"/>
                </a:lnSpc>
                <a:spcBef>
                  <a:spcPct val="0"/>
                </a:spcBef>
              </a:pPr>
              <a:r>
                <a:rPr lang="en-US" sz="4584" dirty="0">
                  <a:solidFill>
                    <a:srgbClr val="FFFFFF"/>
                  </a:solidFill>
                  <a:latin typeface="Hatton Semi-Bold"/>
                </a:rPr>
                <a:t>CAPACITAÇÃO</a:t>
              </a:r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4368ADA8-4766-47E9-A8B3-F0F1ED39EFDF}"/>
              </a:ext>
            </a:extLst>
          </p:cNvPr>
          <p:cNvSpPr/>
          <p:nvPr/>
        </p:nvSpPr>
        <p:spPr>
          <a:xfrm rot="-10276163">
            <a:off x="1320076" y="2302668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0" y="0"/>
                </a:moveTo>
                <a:lnTo>
                  <a:pt x="710756" y="0"/>
                </a:lnTo>
                <a:lnTo>
                  <a:pt x="710756" y="679741"/>
                </a:lnTo>
                <a:lnTo>
                  <a:pt x="0" y="679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BB359A4-CDD2-4298-AFA2-4CC10C64E204}"/>
              </a:ext>
            </a:extLst>
          </p:cNvPr>
          <p:cNvSpPr txBox="1"/>
          <p:nvPr/>
        </p:nvSpPr>
        <p:spPr>
          <a:xfrm>
            <a:off x="1470986" y="2366493"/>
            <a:ext cx="381248" cy="4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b="1" dirty="0">
                <a:solidFill>
                  <a:srgbClr val="FFFFFF"/>
                </a:solidFill>
                <a:latin typeface="Hatton Ultra-Bold"/>
              </a:rPr>
              <a:t>1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63EE234-D961-4BAD-8696-7474C97404A8}"/>
              </a:ext>
            </a:extLst>
          </p:cNvPr>
          <p:cNvSpPr txBox="1"/>
          <p:nvPr/>
        </p:nvSpPr>
        <p:spPr>
          <a:xfrm>
            <a:off x="2546011" y="2218447"/>
            <a:ext cx="6667437" cy="2184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34"/>
              </a:lnSpc>
            </a:pPr>
            <a:r>
              <a:rPr lang="en-US" sz="2000" b="1" dirty="0">
                <a:solidFill>
                  <a:srgbClr val="000000"/>
                </a:solidFill>
                <a:latin typeface="DM Sans Bold"/>
              </a:rPr>
              <a:t>SEMINÁRIO ZÊNITE “O QUE MUDA COM A NOVA LEI DE LICITAÇÕES", QUE TEVE COMO OBJETIVO APRESENTAR AS PRINCIPAIS ALTERAÇÕES TRAZIDAS PELA LEI Nº 14.133/2021 </a:t>
            </a:r>
          </a:p>
          <a:p>
            <a:pPr marL="0" lvl="0" indent="0">
              <a:lnSpc>
                <a:spcPts val="3534"/>
              </a:lnSpc>
              <a:spcBef>
                <a:spcPct val="0"/>
              </a:spcBef>
            </a:pPr>
            <a:endParaRPr lang="en-US" sz="2000" b="1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AC9BAABD-D13F-4CD1-BD94-9BA6594124E0}"/>
              </a:ext>
            </a:extLst>
          </p:cNvPr>
          <p:cNvSpPr/>
          <p:nvPr/>
        </p:nvSpPr>
        <p:spPr>
          <a:xfrm rot="-10276163" flipH="1" flipV="1">
            <a:off x="1884014" y="4612355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710756" y="679741"/>
                </a:moveTo>
                <a:lnTo>
                  <a:pt x="0" y="679741"/>
                </a:lnTo>
                <a:lnTo>
                  <a:pt x="0" y="0"/>
                </a:lnTo>
                <a:lnTo>
                  <a:pt x="710756" y="0"/>
                </a:lnTo>
                <a:lnTo>
                  <a:pt x="710756" y="67974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2DE2C942-56E3-447A-A403-08668CDCF81A}"/>
              </a:ext>
            </a:extLst>
          </p:cNvPr>
          <p:cNvSpPr txBox="1"/>
          <p:nvPr/>
        </p:nvSpPr>
        <p:spPr>
          <a:xfrm>
            <a:off x="2048768" y="4662385"/>
            <a:ext cx="381248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b="1">
                <a:solidFill>
                  <a:srgbClr val="FFFFFF"/>
                </a:solidFill>
                <a:latin typeface="Hatton Ultra-Bold"/>
              </a:rPr>
              <a:t>2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77F12CCD-FFD6-4A34-B8CA-0CD818D17D1A}"/>
              </a:ext>
            </a:extLst>
          </p:cNvPr>
          <p:cNvSpPr txBox="1"/>
          <p:nvPr/>
        </p:nvSpPr>
        <p:spPr>
          <a:xfrm>
            <a:off x="3045924" y="4596998"/>
            <a:ext cx="6731463" cy="2104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000" b="1" dirty="0">
                <a:solidFill>
                  <a:srgbClr val="000000"/>
                </a:solidFill>
                <a:latin typeface="DM Sans Bold"/>
              </a:rPr>
              <a:t>OFICINA DE TRABALHO SOBRE ANÁLISE DE RISCO E ELABORAÇÃO DE MATRIZ DE RISCO REALIZADO PELA CONTROLADORIA E OUVIDORIA GERAL DO MUNICÍPIO – CGM</a:t>
            </a:r>
          </a:p>
          <a:p>
            <a:pPr marL="0" lvl="0" indent="0">
              <a:lnSpc>
                <a:spcPts val="3219"/>
              </a:lnSpc>
              <a:spcBef>
                <a:spcPct val="0"/>
              </a:spcBef>
            </a:pPr>
            <a:endParaRPr lang="en-US" sz="2000" b="1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4401F41F-B6B8-409D-B09F-46854F266536}"/>
              </a:ext>
            </a:extLst>
          </p:cNvPr>
          <p:cNvSpPr/>
          <p:nvPr/>
        </p:nvSpPr>
        <p:spPr>
          <a:xfrm rot="-10276163" flipH="1" flipV="1">
            <a:off x="9746229" y="8528555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710756" y="679741"/>
                </a:moveTo>
                <a:lnTo>
                  <a:pt x="0" y="679741"/>
                </a:lnTo>
                <a:lnTo>
                  <a:pt x="0" y="0"/>
                </a:lnTo>
                <a:lnTo>
                  <a:pt x="710756" y="0"/>
                </a:lnTo>
                <a:lnTo>
                  <a:pt x="710756" y="67974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42354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BA15">
                  <a:shade val="30000"/>
                  <a:satMod val="115000"/>
                </a:srgbClr>
              </a:gs>
              <a:gs pos="39000">
                <a:srgbClr val="FFBA15"/>
              </a:gs>
              <a:gs pos="70000">
                <a:srgbClr val="F3701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AF47146C-C1BB-45B0-A355-5B5845E91E10}"/>
              </a:ext>
            </a:extLst>
          </p:cNvPr>
          <p:cNvGrpSpPr/>
          <p:nvPr/>
        </p:nvGrpSpPr>
        <p:grpSpPr>
          <a:xfrm>
            <a:off x="-171450" y="395723"/>
            <a:ext cx="7576482" cy="1667011"/>
            <a:chOff x="3317" y="15172"/>
            <a:chExt cx="10101977" cy="2222682"/>
          </a:xfrm>
        </p:grpSpPr>
        <p:sp>
          <p:nvSpPr>
            <p:cNvPr id="32" name="AutoShape 6">
              <a:extLst>
                <a:ext uri="{FF2B5EF4-FFF2-40B4-BE49-F238E27FC236}">
                  <a16:creationId xmlns:a16="http://schemas.microsoft.com/office/drawing/2014/main" id="{D4280D6F-89AD-4511-9307-1405ABAC9804}"/>
                </a:ext>
              </a:extLst>
            </p:cNvPr>
            <p:cNvSpPr/>
            <p:nvPr/>
          </p:nvSpPr>
          <p:spPr>
            <a:xfrm rot="10329">
              <a:off x="3317" y="15172"/>
              <a:ext cx="10101977" cy="2222682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2D183E79-926D-4933-A0C9-C045FA89F8FA}"/>
                </a:ext>
              </a:extLst>
            </p:cNvPr>
            <p:cNvSpPr txBox="1"/>
            <p:nvPr/>
          </p:nvSpPr>
          <p:spPr>
            <a:xfrm>
              <a:off x="643709" y="536340"/>
              <a:ext cx="8844656" cy="99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418"/>
                </a:lnSpc>
                <a:spcBef>
                  <a:spcPct val="0"/>
                </a:spcBef>
              </a:pPr>
              <a:r>
                <a:rPr lang="en-US" sz="4584" dirty="0">
                  <a:solidFill>
                    <a:srgbClr val="FFFFFF"/>
                  </a:solidFill>
                  <a:latin typeface="Hatton Semi-Bold"/>
                </a:rPr>
                <a:t>CAPACITAÇÃO</a:t>
              </a:r>
            </a:p>
          </p:txBody>
        </p:sp>
      </p:grpSp>
      <p:sp>
        <p:nvSpPr>
          <p:cNvPr id="21" name="Freeform 11">
            <a:extLst>
              <a:ext uri="{FF2B5EF4-FFF2-40B4-BE49-F238E27FC236}">
                <a16:creationId xmlns:a16="http://schemas.microsoft.com/office/drawing/2014/main" id="{64C5FF63-C616-454C-8EA7-1C98704F56EF}"/>
              </a:ext>
            </a:extLst>
          </p:cNvPr>
          <p:cNvSpPr/>
          <p:nvPr/>
        </p:nvSpPr>
        <p:spPr>
          <a:xfrm rot="-10276163" flipH="1">
            <a:off x="485157" y="2341214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710756" y="0"/>
                </a:moveTo>
                <a:lnTo>
                  <a:pt x="0" y="0"/>
                </a:lnTo>
                <a:lnTo>
                  <a:pt x="0" y="679741"/>
                </a:lnTo>
                <a:lnTo>
                  <a:pt x="710756" y="679741"/>
                </a:lnTo>
                <a:lnTo>
                  <a:pt x="7107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DE4CBC53-7E0D-4D42-B6FE-6EF03DCA4AB6}"/>
              </a:ext>
            </a:extLst>
          </p:cNvPr>
          <p:cNvSpPr txBox="1"/>
          <p:nvPr/>
        </p:nvSpPr>
        <p:spPr>
          <a:xfrm>
            <a:off x="656833" y="2436953"/>
            <a:ext cx="381248" cy="4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b="1" dirty="0">
                <a:solidFill>
                  <a:srgbClr val="FFFFFF"/>
                </a:solidFill>
                <a:latin typeface="Hatton Ultra-Bold"/>
              </a:rPr>
              <a:t>3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663B990F-1709-4672-A7B5-642D9BE601A4}"/>
              </a:ext>
            </a:extLst>
          </p:cNvPr>
          <p:cNvSpPr txBox="1"/>
          <p:nvPr/>
        </p:nvSpPr>
        <p:spPr>
          <a:xfrm>
            <a:off x="1653989" y="2363031"/>
            <a:ext cx="6731463" cy="2184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b="1" dirty="0">
                <a:solidFill>
                  <a:srgbClr val="000000"/>
                </a:solidFill>
                <a:latin typeface="DM Sans Bold"/>
              </a:rPr>
              <a:t>NOS DIAS 09, 10 E 11 DE AGOSTO SERÁ REALIZADO O CURSO PROMOVIDO PELA ESCOLA DE CONTRATAÇÕES PÚBLICAS DE RECIFE “NOVA LEI DE LICITAÇÕES - ETP, TR, EDITAL E CONTRATOS"</a:t>
            </a:r>
          </a:p>
          <a:p>
            <a:pPr marL="0" lvl="0" indent="0">
              <a:lnSpc>
                <a:spcPts val="3500"/>
              </a:lnSpc>
              <a:spcBef>
                <a:spcPct val="0"/>
              </a:spcBef>
            </a:pPr>
            <a:endParaRPr lang="en-US" sz="2000" b="1" dirty="0">
              <a:solidFill>
                <a:srgbClr val="000000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846959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BA15">
                  <a:shade val="30000"/>
                  <a:satMod val="115000"/>
                </a:srgbClr>
              </a:gs>
              <a:gs pos="39000">
                <a:srgbClr val="FFBA15"/>
              </a:gs>
              <a:gs pos="70000">
                <a:srgbClr val="F3701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AF47146C-C1BB-45B0-A355-5B5845E91E10}"/>
              </a:ext>
            </a:extLst>
          </p:cNvPr>
          <p:cNvGrpSpPr/>
          <p:nvPr/>
        </p:nvGrpSpPr>
        <p:grpSpPr>
          <a:xfrm>
            <a:off x="-171450" y="395723"/>
            <a:ext cx="7576482" cy="1667011"/>
            <a:chOff x="3317" y="15172"/>
            <a:chExt cx="10101977" cy="2222682"/>
          </a:xfrm>
        </p:grpSpPr>
        <p:sp>
          <p:nvSpPr>
            <p:cNvPr id="32" name="AutoShape 6">
              <a:extLst>
                <a:ext uri="{FF2B5EF4-FFF2-40B4-BE49-F238E27FC236}">
                  <a16:creationId xmlns:a16="http://schemas.microsoft.com/office/drawing/2014/main" id="{D4280D6F-89AD-4511-9307-1405ABAC9804}"/>
                </a:ext>
              </a:extLst>
            </p:cNvPr>
            <p:cNvSpPr/>
            <p:nvPr/>
          </p:nvSpPr>
          <p:spPr>
            <a:xfrm rot="10329">
              <a:off x="3317" y="15172"/>
              <a:ext cx="10101977" cy="2222682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2D183E79-926D-4933-A0C9-C045FA89F8FA}"/>
                </a:ext>
              </a:extLst>
            </p:cNvPr>
            <p:cNvSpPr txBox="1"/>
            <p:nvPr/>
          </p:nvSpPr>
          <p:spPr>
            <a:xfrm>
              <a:off x="643709" y="45012"/>
              <a:ext cx="8844656" cy="2093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418"/>
                </a:lnSpc>
                <a:spcBef>
                  <a:spcPct val="0"/>
                </a:spcBef>
              </a:pPr>
              <a:r>
                <a:rPr lang="en-US" sz="4584" dirty="0">
                  <a:solidFill>
                    <a:srgbClr val="FFFFFF"/>
                  </a:solidFill>
                  <a:latin typeface="Hatton Semi-Bold"/>
                </a:rPr>
                <a:t>MINUTAS PADRONIZADAS</a:t>
              </a:r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C5E51B4D-A907-490A-B5F2-D69C27B314D2}"/>
              </a:ext>
            </a:extLst>
          </p:cNvPr>
          <p:cNvSpPr/>
          <p:nvPr/>
        </p:nvSpPr>
        <p:spPr>
          <a:xfrm rot="-10276163">
            <a:off x="947166" y="2733519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0" y="0"/>
                </a:moveTo>
                <a:lnTo>
                  <a:pt x="710756" y="0"/>
                </a:lnTo>
                <a:lnTo>
                  <a:pt x="710756" y="679741"/>
                </a:lnTo>
                <a:lnTo>
                  <a:pt x="0" y="679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D23CD-F805-47E5-A9F9-E5E1AF65D8DD}"/>
              </a:ext>
            </a:extLst>
          </p:cNvPr>
          <p:cNvSpPr txBox="1"/>
          <p:nvPr/>
        </p:nvSpPr>
        <p:spPr>
          <a:xfrm>
            <a:off x="1111920" y="2776395"/>
            <a:ext cx="381248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Hatton Ultra-Bold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6AF498-6122-4C52-B1F6-FC20EE4EA294}"/>
              </a:ext>
            </a:extLst>
          </p:cNvPr>
          <p:cNvSpPr txBox="1"/>
          <p:nvPr/>
        </p:nvSpPr>
        <p:spPr>
          <a:xfrm>
            <a:off x="1917618" y="2403732"/>
            <a:ext cx="6667437" cy="130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DM Sans Bold"/>
              </a:rPr>
              <a:t>TODAS AS MINUTAS, MODELOS ESTARÃO DISPONÍVEL NO PORTAL DE COMPRAS DE FORTALEZA- COMPRASFOR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FB6698C-D83D-4CE7-A20B-5AE77187B2E4}"/>
              </a:ext>
            </a:extLst>
          </p:cNvPr>
          <p:cNvSpPr/>
          <p:nvPr/>
        </p:nvSpPr>
        <p:spPr>
          <a:xfrm rot="-10276163" flipH="1">
            <a:off x="952307" y="5554285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710756" y="0"/>
                </a:moveTo>
                <a:lnTo>
                  <a:pt x="0" y="0"/>
                </a:lnTo>
                <a:lnTo>
                  <a:pt x="0" y="679741"/>
                </a:lnTo>
                <a:lnTo>
                  <a:pt x="710756" y="679741"/>
                </a:lnTo>
                <a:lnTo>
                  <a:pt x="7107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7A15FB-4B8F-4A82-8DAA-26947A2E2446}"/>
              </a:ext>
            </a:extLst>
          </p:cNvPr>
          <p:cNvSpPr txBox="1"/>
          <p:nvPr/>
        </p:nvSpPr>
        <p:spPr>
          <a:xfrm>
            <a:off x="1109304" y="5597272"/>
            <a:ext cx="381248" cy="46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Hatton Ultra-Bold"/>
              </a:rPr>
              <a:t>3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970F1DE-87A2-4B86-AA6F-69186DA89D39}"/>
              </a:ext>
            </a:extLst>
          </p:cNvPr>
          <p:cNvSpPr/>
          <p:nvPr/>
        </p:nvSpPr>
        <p:spPr>
          <a:xfrm rot="-10276163" flipH="1" flipV="1">
            <a:off x="947166" y="4065582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710756" y="679741"/>
                </a:moveTo>
                <a:lnTo>
                  <a:pt x="0" y="679741"/>
                </a:lnTo>
                <a:lnTo>
                  <a:pt x="0" y="0"/>
                </a:lnTo>
                <a:lnTo>
                  <a:pt x="710756" y="0"/>
                </a:lnTo>
                <a:lnTo>
                  <a:pt x="710756" y="67974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F4CBC9-F8CF-4DF2-830F-C1A1C21A79DF}"/>
              </a:ext>
            </a:extLst>
          </p:cNvPr>
          <p:cNvSpPr txBox="1"/>
          <p:nvPr/>
        </p:nvSpPr>
        <p:spPr>
          <a:xfrm>
            <a:off x="1147365" y="4124983"/>
            <a:ext cx="381248" cy="46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Hatton Ultra-Bold"/>
              </a:rPr>
              <a:t>2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38C97DC5-5491-4B98-9EA7-EF585BB00096}"/>
              </a:ext>
            </a:extLst>
          </p:cNvPr>
          <p:cNvSpPr txBox="1"/>
          <p:nvPr/>
        </p:nvSpPr>
        <p:spPr>
          <a:xfrm>
            <a:off x="1931461" y="3958428"/>
            <a:ext cx="6731463" cy="94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DM Sans Bold"/>
              </a:rPr>
              <a:t>MINUTA DO EDITAL JÁ ESTÁ DISPONÍVEL NO PORTAL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E026BF67-CC0A-49C8-A704-AE9899E1EC76}"/>
              </a:ext>
            </a:extLst>
          </p:cNvPr>
          <p:cNvSpPr txBox="1"/>
          <p:nvPr/>
        </p:nvSpPr>
        <p:spPr>
          <a:xfrm>
            <a:off x="1931461" y="5414080"/>
            <a:ext cx="6731463" cy="94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DM Sans Bold"/>
              </a:rPr>
              <a:t>MODELO DO PLANO DE CONTRATAÇÃO ANUAL ESTÁ DISPONÍVEL NO PORTAL </a:t>
            </a:r>
          </a:p>
        </p:txBody>
      </p:sp>
    </p:spTree>
    <p:extLst>
      <p:ext uri="{BB962C8B-B14F-4D97-AF65-F5344CB8AC3E}">
        <p14:creationId xmlns:p14="http://schemas.microsoft.com/office/powerpoint/2010/main" val="369509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BA15">
                  <a:shade val="30000"/>
                  <a:satMod val="115000"/>
                </a:srgbClr>
              </a:gs>
              <a:gs pos="39000">
                <a:srgbClr val="FFBA15"/>
              </a:gs>
              <a:gs pos="70000">
                <a:srgbClr val="F3701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AF47146C-C1BB-45B0-A355-5B5845E91E10}"/>
              </a:ext>
            </a:extLst>
          </p:cNvPr>
          <p:cNvGrpSpPr/>
          <p:nvPr/>
        </p:nvGrpSpPr>
        <p:grpSpPr>
          <a:xfrm>
            <a:off x="-171450" y="395723"/>
            <a:ext cx="7576482" cy="1667011"/>
            <a:chOff x="3317" y="15172"/>
            <a:chExt cx="10101977" cy="2222682"/>
          </a:xfrm>
        </p:grpSpPr>
        <p:sp>
          <p:nvSpPr>
            <p:cNvPr id="32" name="AutoShape 6">
              <a:extLst>
                <a:ext uri="{FF2B5EF4-FFF2-40B4-BE49-F238E27FC236}">
                  <a16:creationId xmlns:a16="http://schemas.microsoft.com/office/drawing/2014/main" id="{D4280D6F-89AD-4511-9307-1405ABAC9804}"/>
                </a:ext>
              </a:extLst>
            </p:cNvPr>
            <p:cNvSpPr/>
            <p:nvPr/>
          </p:nvSpPr>
          <p:spPr>
            <a:xfrm rot="10329">
              <a:off x="3317" y="15172"/>
              <a:ext cx="10101977" cy="2222682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2D183E79-926D-4933-A0C9-C045FA89F8FA}"/>
                </a:ext>
              </a:extLst>
            </p:cNvPr>
            <p:cNvSpPr txBox="1"/>
            <p:nvPr/>
          </p:nvSpPr>
          <p:spPr>
            <a:xfrm>
              <a:off x="643709" y="536340"/>
              <a:ext cx="8844656" cy="99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418"/>
                </a:lnSpc>
                <a:spcBef>
                  <a:spcPct val="0"/>
                </a:spcBef>
              </a:pPr>
              <a:r>
                <a:rPr lang="en-US" sz="4584" dirty="0">
                  <a:solidFill>
                    <a:srgbClr val="FFFFFF"/>
                  </a:solidFill>
                  <a:latin typeface="Hatton Semi-Bold"/>
                </a:rPr>
                <a:t>PNCP</a:t>
              </a:r>
            </a:p>
          </p:txBody>
        </p:sp>
      </p:grpSp>
      <p:sp>
        <p:nvSpPr>
          <p:cNvPr id="18" name="Freeform 7">
            <a:extLst>
              <a:ext uri="{FF2B5EF4-FFF2-40B4-BE49-F238E27FC236}">
                <a16:creationId xmlns:a16="http://schemas.microsoft.com/office/drawing/2014/main" id="{3BA139D2-E204-42C7-80B6-403ADC5A360C}"/>
              </a:ext>
            </a:extLst>
          </p:cNvPr>
          <p:cNvSpPr/>
          <p:nvPr/>
        </p:nvSpPr>
        <p:spPr>
          <a:xfrm rot="-10276163">
            <a:off x="701718" y="2872780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0" y="0"/>
                </a:moveTo>
                <a:lnTo>
                  <a:pt x="710756" y="0"/>
                </a:lnTo>
                <a:lnTo>
                  <a:pt x="710756" y="679741"/>
                </a:lnTo>
                <a:lnTo>
                  <a:pt x="0" y="679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6E15198C-B118-4AAB-990B-42F3BA634C70}"/>
              </a:ext>
            </a:extLst>
          </p:cNvPr>
          <p:cNvSpPr txBox="1"/>
          <p:nvPr/>
        </p:nvSpPr>
        <p:spPr>
          <a:xfrm>
            <a:off x="866472" y="2915656"/>
            <a:ext cx="381248" cy="47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910" b="1">
                <a:solidFill>
                  <a:srgbClr val="FFFFFF"/>
                </a:solidFill>
                <a:latin typeface="Hatton Ultra-Bold"/>
              </a:rPr>
              <a:t>1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6146EF0A-A81C-4AD9-BEB9-EC026075CD3E}"/>
              </a:ext>
            </a:extLst>
          </p:cNvPr>
          <p:cNvSpPr txBox="1"/>
          <p:nvPr/>
        </p:nvSpPr>
        <p:spPr>
          <a:xfrm>
            <a:off x="1650568" y="2451853"/>
            <a:ext cx="6667437" cy="140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14"/>
              </a:lnSpc>
              <a:spcBef>
                <a:spcPct val="0"/>
              </a:spcBef>
            </a:pPr>
            <a:r>
              <a:rPr lang="en-US" sz="2724" b="1" dirty="0">
                <a:solidFill>
                  <a:srgbClr val="000000"/>
                </a:solidFill>
                <a:latin typeface="DM Sans Bold"/>
              </a:rPr>
              <a:t>TODAS AS CONTRATAÇÕES DEVERÃO SER CADASTRADAS NO SISTEMA COMPRASFOR</a:t>
            </a: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589BDE1B-4E3A-47B2-BB93-2ED0C8DA3ABC}"/>
              </a:ext>
            </a:extLst>
          </p:cNvPr>
          <p:cNvSpPr/>
          <p:nvPr/>
        </p:nvSpPr>
        <p:spPr>
          <a:xfrm rot="-10276163" flipH="1" flipV="1">
            <a:off x="666273" y="4587763"/>
            <a:ext cx="710756" cy="679741"/>
          </a:xfrm>
          <a:custGeom>
            <a:avLst/>
            <a:gdLst/>
            <a:ahLst/>
            <a:cxnLst/>
            <a:rect l="l" t="t" r="r" b="b"/>
            <a:pathLst>
              <a:path w="710756" h="679741">
                <a:moveTo>
                  <a:pt x="710756" y="679741"/>
                </a:moveTo>
                <a:lnTo>
                  <a:pt x="0" y="679741"/>
                </a:lnTo>
                <a:lnTo>
                  <a:pt x="0" y="0"/>
                </a:lnTo>
                <a:lnTo>
                  <a:pt x="710756" y="0"/>
                </a:lnTo>
                <a:lnTo>
                  <a:pt x="710756" y="67974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4502B06D-6281-4997-B53D-7C775CD3EB11}"/>
              </a:ext>
            </a:extLst>
          </p:cNvPr>
          <p:cNvSpPr txBox="1"/>
          <p:nvPr/>
        </p:nvSpPr>
        <p:spPr>
          <a:xfrm>
            <a:off x="866472" y="4647164"/>
            <a:ext cx="381248" cy="47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910" b="1" dirty="0">
                <a:solidFill>
                  <a:srgbClr val="FFFFFF"/>
                </a:solidFill>
                <a:latin typeface="Hatton Ultra-Bold"/>
              </a:rPr>
              <a:t>2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EFB431E1-7372-4871-9C34-AFEC8B659BBF}"/>
              </a:ext>
            </a:extLst>
          </p:cNvPr>
          <p:cNvSpPr txBox="1"/>
          <p:nvPr/>
        </p:nvSpPr>
        <p:spPr>
          <a:xfrm>
            <a:off x="1650568" y="4480609"/>
            <a:ext cx="6731463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DM Sans Bold"/>
              </a:rPr>
              <a:t>TODOS OS CONTRATOS DEVERÃO SER CADASTRADOS NO GCCORP</a:t>
            </a:r>
          </a:p>
        </p:txBody>
      </p:sp>
    </p:spTree>
    <p:extLst>
      <p:ext uri="{BB962C8B-B14F-4D97-AF65-F5344CB8AC3E}">
        <p14:creationId xmlns:p14="http://schemas.microsoft.com/office/powerpoint/2010/main" val="323104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BA15">
                  <a:shade val="30000"/>
                  <a:satMod val="115000"/>
                </a:srgbClr>
              </a:gs>
              <a:gs pos="39000">
                <a:srgbClr val="FFBA15"/>
              </a:gs>
              <a:gs pos="70000">
                <a:srgbClr val="F3701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orma livre 37"/>
          <p:cNvSpPr/>
          <p:nvPr/>
        </p:nvSpPr>
        <p:spPr>
          <a:xfrm rot="16200000">
            <a:off x="5203826" y="-3362932"/>
            <a:ext cx="10406984" cy="7588586"/>
          </a:xfrm>
          <a:custGeom>
            <a:avLst/>
            <a:gdLst>
              <a:gd name="connsiteX0" fmla="*/ 2474976 w 10406984"/>
              <a:gd name="connsiteY0" fmla="*/ 6504586 h 7588586"/>
              <a:gd name="connsiteX1" fmla="*/ 1941576 w 10406984"/>
              <a:gd name="connsiteY1" fmla="*/ 7571386 h 7588586"/>
              <a:gd name="connsiteX2" fmla="*/ 533400 w 10406984"/>
              <a:gd name="connsiteY2" fmla="*/ 7571386 h 7588586"/>
              <a:gd name="connsiteX3" fmla="*/ 0 w 10406984"/>
              <a:gd name="connsiteY3" fmla="*/ 6504586 h 7588586"/>
              <a:gd name="connsiteX4" fmla="*/ 533400 w 10406984"/>
              <a:gd name="connsiteY4" fmla="*/ 5437786 h 7588586"/>
              <a:gd name="connsiteX5" fmla="*/ 1941576 w 10406984"/>
              <a:gd name="connsiteY5" fmla="*/ 5437786 h 7588586"/>
              <a:gd name="connsiteX6" fmla="*/ 2474976 w 10406984"/>
              <a:gd name="connsiteY6" fmla="*/ 2159374 h 7588586"/>
              <a:gd name="connsiteX7" fmla="*/ 1941576 w 10406984"/>
              <a:gd name="connsiteY7" fmla="*/ 3226174 h 7588586"/>
              <a:gd name="connsiteX8" fmla="*/ 533400 w 10406984"/>
              <a:gd name="connsiteY8" fmla="*/ 3226174 h 7588586"/>
              <a:gd name="connsiteX9" fmla="*/ 0 w 10406984"/>
              <a:gd name="connsiteY9" fmla="*/ 2159374 h 7588586"/>
              <a:gd name="connsiteX10" fmla="*/ 533400 w 10406984"/>
              <a:gd name="connsiteY10" fmla="*/ 1092574 h 7588586"/>
              <a:gd name="connsiteX11" fmla="*/ 1941576 w 10406984"/>
              <a:gd name="connsiteY11" fmla="*/ 1092574 h 7588586"/>
              <a:gd name="connsiteX12" fmla="*/ 2474977 w 10406984"/>
              <a:gd name="connsiteY12" fmla="*/ 4331980 h 7588586"/>
              <a:gd name="connsiteX13" fmla="*/ 1941577 w 10406984"/>
              <a:gd name="connsiteY13" fmla="*/ 5398780 h 7588586"/>
              <a:gd name="connsiteX14" fmla="*/ 533401 w 10406984"/>
              <a:gd name="connsiteY14" fmla="*/ 5398780 h 7588586"/>
              <a:gd name="connsiteX15" fmla="*/ 1 w 10406984"/>
              <a:gd name="connsiteY15" fmla="*/ 4331980 h 7588586"/>
              <a:gd name="connsiteX16" fmla="*/ 533401 w 10406984"/>
              <a:gd name="connsiteY16" fmla="*/ 3265180 h 7588586"/>
              <a:gd name="connsiteX17" fmla="*/ 1941577 w 10406984"/>
              <a:gd name="connsiteY17" fmla="*/ 3265180 h 7588586"/>
              <a:gd name="connsiteX18" fmla="*/ 4460298 w 10406984"/>
              <a:gd name="connsiteY18" fmla="*/ 5412012 h 7588586"/>
              <a:gd name="connsiteX19" fmla="*/ 3926898 w 10406984"/>
              <a:gd name="connsiteY19" fmla="*/ 6478812 h 7588586"/>
              <a:gd name="connsiteX20" fmla="*/ 2518722 w 10406984"/>
              <a:gd name="connsiteY20" fmla="*/ 6478812 h 7588586"/>
              <a:gd name="connsiteX21" fmla="*/ 1985322 w 10406984"/>
              <a:gd name="connsiteY21" fmla="*/ 5412012 h 7588586"/>
              <a:gd name="connsiteX22" fmla="*/ 2518722 w 10406984"/>
              <a:gd name="connsiteY22" fmla="*/ 4345212 h 7588586"/>
              <a:gd name="connsiteX23" fmla="*/ 3926898 w 10406984"/>
              <a:gd name="connsiteY23" fmla="*/ 4345212 h 7588586"/>
              <a:gd name="connsiteX24" fmla="*/ 4460298 w 10406984"/>
              <a:gd name="connsiteY24" fmla="*/ 1066800 h 7588586"/>
              <a:gd name="connsiteX25" fmla="*/ 3926898 w 10406984"/>
              <a:gd name="connsiteY25" fmla="*/ 2133600 h 7588586"/>
              <a:gd name="connsiteX26" fmla="*/ 2518722 w 10406984"/>
              <a:gd name="connsiteY26" fmla="*/ 2133600 h 7588586"/>
              <a:gd name="connsiteX27" fmla="*/ 1985322 w 10406984"/>
              <a:gd name="connsiteY27" fmla="*/ 1066800 h 7588586"/>
              <a:gd name="connsiteX28" fmla="*/ 2518722 w 10406984"/>
              <a:gd name="connsiteY28" fmla="*/ 0 h 7588586"/>
              <a:gd name="connsiteX29" fmla="*/ 3926898 w 10406984"/>
              <a:gd name="connsiteY29" fmla="*/ 0 h 7588586"/>
              <a:gd name="connsiteX30" fmla="*/ 4460299 w 10406984"/>
              <a:gd name="connsiteY30" fmla="*/ 3239406 h 7588586"/>
              <a:gd name="connsiteX31" fmla="*/ 3926899 w 10406984"/>
              <a:gd name="connsiteY31" fmla="*/ 4306206 h 7588586"/>
              <a:gd name="connsiteX32" fmla="*/ 2518723 w 10406984"/>
              <a:gd name="connsiteY32" fmla="*/ 4306206 h 7588586"/>
              <a:gd name="connsiteX33" fmla="*/ 1985323 w 10406984"/>
              <a:gd name="connsiteY33" fmla="*/ 3239406 h 7588586"/>
              <a:gd name="connsiteX34" fmla="*/ 2518723 w 10406984"/>
              <a:gd name="connsiteY34" fmla="*/ 2172606 h 7588586"/>
              <a:gd name="connsiteX35" fmla="*/ 3926899 w 10406984"/>
              <a:gd name="connsiteY35" fmla="*/ 2172606 h 7588586"/>
              <a:gd name="connsiteX36" fmla="*/ 6445951 w 10406984"/>
              <a:gd name="connsiteY36" fmla="*/ 6498690 h 7588586"/>
              <a:gd name="connsiteX37" fmla="*/ 5912551 w 10406984"/>
              <a:gd name="connsiteY37" fmla="*/ 7565490 h 7588586"/>
              <a:gd name="connsiteX38" fmla="*/ 4504375 w 10406984"/>
              <a:gd name="connsiteY38" fmla="*/ 7565490 h 7588586"/>
              <a:gd name="connsiteX39" fmla="*/ 3970976 w 10406984"/>
              <a:gd name="connsiteY39" fmla="*/ 6498690 h 7588586"/>
              <a:gd name="connsiteX40" fmla="*/ 4504375 w 10406984"/>
              <a:gd name="connsiteY40" fmla="*/ 5431890 h 7588586"/>
              <a:gd name="connsiteX41" fmla="*/ 5912551 w 10406984"/>
              <a:gd name="connsiteY41" fmla="*/ 5431890 h 7588586"/>
              <a:gd name="connsiteX42" fmla="*/ 6445951 w 10406984"/>
              <a:gd name="connsiteY42" fmla="*/ 2153478 h 7588586"/>
              <a:gd name="connsiteX43" fmla="*/ 5912551 w 10406984"/>
              <a:gd name="connsiteY43" fmla="*/ 3220278 h 7588586"/>
              <a:gd name="connsiteX44" fmla="*/ 4504376 w 10406984"/>
              <a:gd name="connsiteY44" fmla="*/ 3220278 h 7588586"/>
              <a:gd name="connsiteX45" fmla="*/ 3970976 w 10406984"/>
              <a:gd name="connsiteY45" fmla="*/ 2153478 h 7588586"/>
              <a:gd name="connsiteX46" fmla="*/ 4504376 w 10406984"/>
              <a:gd name="connsiteY46" fmla="*/ 1086678 h 7588586"/>
              <a:gd name="connsiteX47" fmla="*/ 5912551 w 10406984"/>
              <a:gd name="connsiteY47" fmla="*/ 1086678 h 7588586"/>
              <a:gd name="connsiteX48" fmla="*/ 6445952 w 10406984"/>
              <a:gd name="connsiteY48" fmla="*/ 4326084 h 7588586"/>
              <a:gd name="connsiteX49" fmla="*/ 5912552 w 10406984"/>
              <a:gd name="connsiteY49" fmla="*/ 5392884 h 7588586"/>
              <a:gd name="connsiteX50" fmla="*/ 4504377 w 10406984"/>
              <a:gd name="connsiteY50" fmla="*/ 5392884 h 7588586"/>
              <a:gd name="connsiteX51" fmla="*/ 3970977 w 10406984"/>
              <a:gd name="connsiteY51" fmla="*/ 4326084 h 7588586"/>
              <a:gd name="connsiteX52" fmla="*/ 4504377 w 10406984"/>
              <a:gd name="connsiteY52" fmla="*/ 3259284 h 7588586"/>
              <a:gd name="connsiteX53" fmla="*/ 5912552 w 10406984"/>
              <a:gd name="connsiteY53" fmla="*/ 3259284 h 7588586"/>
              <a:gd name="connsiteX54" fmla="*/ 8432887 w 10406984"/>
              <a:gd name="connsiteY54" fmla="*/ 1079202 h 7588586"/>
              <a:gd name="connsiteX55" fmla="*/ 7899487 w 10406984"/>
              <a:gd name="connsiteY55" fmla="*/ 2146002 h 7588586"/>
              <a:gd name="connsiteX56" fmla="*/ 6491311 w 10406984"/>
              <a:gd name="connsiteY56" fmla="*/ 2146002 h 7588586"/>
              <a:gd name="connsiteX57" fmla="*/ 5957911 w 10406984"/>
              <a:gd name="connsiteY57" fmla="*/ 1079202 h 7588586"/>
              <a:gd name="connsiteX58" fmla="*/ 6491311 w 10406984"/>
              <a:gd name="connsiteY58" fmla="*/ 12402 h 7588586"/>
              <a:gd name="connsiteX59" fmla="*/ 7899487 w 10406984"/>
              <a:gd name="connsiteY59" fmla="*/ 12402 h 7588586"/>
              <a:gd name="connsiteX60" fmla="*/ 8432887 w 10406984"/>
              <a:gd name="connsiteY60" fmla="*/ 5424414 h 7588586"/>
              <a:gd name="connsiteX61" fmla="*/ 7899488 w 10406984"/>
              <a:gd name="connsiteY61" fmla="*/ 6491214 h 7588586"/>
              <a:gd name="connsiteX62" fmla="*/ 6491312 w 10406984"/>
              <a:gd name="connsiteY62" fmla="*/ 6491214 h 7588586"/>
              <a:gd name="connsiteX63" fmla="*/ 5957911 w 10406984"/>
              <a:gd name="connsiteY63" fmla="*/ 5424414 h 7588586"/>
              <a:gd name="connsiteX64" fmla="*/ 6491312 w 10406984"/>
              <a:gd name="connsiteY64" fmla="*/ 4357614 h 7588586"/>
              <a:gd name="connsiteX65" fmla="*/ 7899488 w 10406984"/>
              <a:gd name="connsiteY65" fmla="*/ 4357614 h 7588586"/>
              <a:gd name="connsiteX66" fmla="*/ 8432888 w 10406984"/>
              <a:gd name="connsiteY66" fmla="*/ 3251808 h 7588586"/>
              <a:gd name="connsiteX67" fmla="*/ 7899489 w 10406984"/>
              <a:gd name="connsiteY67" fmla="*/ 4318608 h 7588586"/>
              <a:gd name="connsiteX68" fmla="*/ 6491313 w 10406984"/>
              <a:gd name="connsiteY68" fmla="*/ 4318608 h 7588586"/>
              <a:gd name="connsiteX69" fmla="*/ 5957913 w 10406984"/>
              <a:gd name="connsiteY69" fmla="*/ 3251808 h 7588586"/>
              <a:gd name="connsiteX70" fmla="*/ 6491313 w 10406984"/>
              <a:gd name="connsiteY70" fmla="*/ 2185008 h 7588586"/>
              <a:gd name="connsiteX71" fmla="*/ 7899489 w 10406984"/>
              <a:gd name="connsiteY71" fmla="*/ 2185008 h 7588586"/>
              <a:gd name="connsiteX72" fmla="*/ 10406982 w 10406984"/>
              <a:gd name="connsiteY72" fmla="*/ 2176574 h 7588586"/>
              <a:gd name="connsiteX73" fmla="*/ 9873582 w 10406984"/>
              <a:gd name="connsiteY73" fmla="*/ 3243374 h 7588586"/>
              <a:gd name="connsiteX74" fmla="*/ 8465406 w 10406984"/>
              <a:gd name="connsiteY74" fmla="*/ 3243374 h 7588586"/>
              <a:gd name="connsiteX75" fmla="*/ 7932007 w 10406984"/>
              <a:gd name="connsiteY75" fmla="*/ 2176574 h 7588586"/>
              <a:gd name="connsiteX76" fmla="*/ 8465406 w 10406984"/>
              <a:gd name="connsiteY76" fmla="*/ 1109774 h 7588586"/>
              <a:gd name="connsiteX77" fmla="*/ 9873582 w 10406984"/>
              <a:gd name="connsiteY77" fmla="*/ 1109774 h 7588586"/>
              <a:gd name="connsiteX78" fmla="*/ 10406983 w 10406984"/>
              <a:gd name="connsiteY78" fmla="*/ 6521786 h 7588586"/>
              <a:gd name="connsiteX79" fmla="*/ 9873583 w 10406984"/>
              <a:gd name="connsiteY79" fmla="*/ 7588586 h 7588586"/>
              <a:gd name="connsiteX80" fmla="*/ 8465407 w 10406984"/>
              <a:gd name="connsiteY80" fmla="*/ 7588586 h 7588586"/>
              <a:gd name="connsiteX81" fmla="*/ 7932007 w 10406984"/>
              <a:gd name="connsiteY81" fmla="*/ 6521786 h 7588586"/>
              <a:gd name="connsiteX82" fmla="*/ 8465407 w 10406984"/>
              <a:gd name="connsiteY82" fmla="*/ 5454986 h 7588586"/>
              <a:gd name="connsiteX83" fmla="*/ 9873583 w 10406984"/>
              <a:gd name="connsiteY83" fmla="*/ 5454986 h 7588586"/>
              <a:gd name="connsiteX84" fmla="*/ 10406984 w 10406984"/>
              <a:gd name="connsiteY84" fmla="*/ 4349180 h 7588586"/>
              <a:gd name="connsiteX85" fmla="*/ 9873584 w 10406984"/>
              <a:gd name="connsiteY85" fmla="*/ 5415980 h 7588586"/>
              <a:gd name="connsiteX86" fmla="*/ 8465408 w 10406984"/>
              <a:gd name="connsiteY86" fmla="*/ 5415980 h 7588586"/>
              <a:gd name="connsiteX87" fmla="*/ 7932008 w 10406984"/>
              <a:gd name="connsiteY87" fmla="*/ 4349180 h 7588586"/>
              <a:gd name="connsiteX88" fmla="*/ 8465408 w 10406984"/>
              <a:gd name="connsiteY88" fmla="*/ 3282380 h 7588586"/>
              <a:gd name="connsiteX89" fmla="*/ 9873584 w 10406984"/>
              <a:gd name="connsiteY89" fmla="*/ 3282380 h 758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406984" h="7588586">
                <a:moveTo>
                  <a:pt x="2474976" y="6504586"/>
                </a:moveTo>
                <a:lnTo>
                  <a:pt x="1941576" y="7571386"/>
                </a:lnTo>
                <a:lnTo>
                  <a:pt x="533400" y="7571386"/>
                </a:lnTo>
                <a:lnTo>
                  <a:pt x="0" y="6504586"/>
                </a:lnTo>
                <a:lnTo>
                  <a:pt x="533400" y="5437786"/>
                </a:lnTo>
                <a:lnTo>
                  <a:pt x="1941576" y="5437786"/>
                </a:lnTo>
                <a:close/>
                <a:moveTo>
                  <a:pt x="2474976" y="2159374"/>
                </a:moveTo>
                <a:lnTo>
                  <a:pt x="1941576" y="3226174"/>
                </a:lnTo>
                <a:lnTo>
                  <a:pt x="533400" y="3226174"/>
                </a:lnTo>
                <a:lnTo>
                  <a:pt x="0" y="2159374"/>
                </a:lnTo>
                <a:lnTo>
                  <a:pt x="533400" y="1092574"/>
                </a:lnTo>
                <a:lnTo>
                  <a:pt x="1941576" y="1092574"/>
                </a:lnTo>
                <a:close/>
                <a:moveTo>
                  <a:pt x="2474977" y="4331980"/>
                </a:moveTo>
                <a:lnTo>
                  <a:pt x="1941577" y="5398780"/>
                </a:lnTo>
                <a:lnTo>
                  <a:pt x="533401" y="5398780"/>
                </a:lnTo>
                <a:lnTo>
                  <a:pt x="1" y="4331980"/>
                </a:lnTo>
                <a:lnTo>
                  <a:pt x="533401" y="3265180"/>
                </a:lnTo>
                <a:lnTo>
                  <a:pt x="1941577" y="3265180"/>
                </a:lnTo>
                <a:close/>
                <a:moveTo>
                  <a:pt x="4460298" y="5412012"/>
                </a:moveTo>
                <a:lnTo>
                  <a:pt x="3926898" y="6478812"/>
                </a:lnTo>
                <a:lnTo>
                  <a:pt x="2518722" y="6478812"/>
                </a:lnTo>
                <a:lnTo>
                  <a:pt x="1985322" y="5412012"/>
                </a:lnTo>
                <a:lnTo>
                  <a:pt x="2518722" y="4345212"/>
                </a:lnTo>
                <a:lnTo>
                  <a:pt x="3926898" y="4345212"/>
                </a:lnTo>
                <a:close/>
                <a:moveTo>
                  <a:pt x="4460298" y="1066800"/>
                </a:moveTo>
                <a:lnTo>
                  <a:pt x="3926898" y="2133600"/>
                </a:lnTo>
                <a:lnTo>
                  <a:pt x="2518722" y="2133600"/>
                </a:lnTo>
                <a:lnTo>
                  <a:pt x="1985322" y="1066800"/>
                </a:lnTo>
                <a:lnTo>
                  <a:pt x="2518722" y="0"/>
                </a:lnTo>
                <a:lnTo>
                  <a:pt x="3926898" y="0"/>
                </a:lnTo>
                <a:close/>
                <a:moveTo>
                  <a:pt x="4460299" y="3239406"/>
                </a:moveTo>
                <a:lnTo>
                  <a:pt x="3926899" y="4306206"/>
                </a:lnTo>
                <a:lnTo>
                  <a:pt x="2518723" y="4306206"/>
                </a:lnTo>
                <a:lnTo>
                  <a:pt x="1985323" y="3239406"/>
                </a:lnTo>
                <a:lnTo>
                  <a:pt x="2518723" y="2172606"/>
                </a:lnTo>
                <a:lnTo>
                  <a:pt x="3926899" y="2172606"/>
                </a:lnTo>
                <a:close/>
                <a:moveTo>
                  <a:pt x="6445951" y="6498690"/>
                </a:moveTo>
                <a:lnTo>
                  <a:pt x="5912551" y="7565490"/>
                </a:lnTo>
                <a:lnTo>
                  <a:pt x="4504375" y="7565490"/>
                </a:lnTo>
                <a:lnTo>
                  <a:pt x="3970976" y="6498690"/>
                </a:lnTo>
                <a:lnTo>
                  <a:pt x="4504375" y="5431890"/>
                </a:lnTo>
                <a:lnTo>
                  <a:pt x="5912551" y="5431890"/>
                </a:lnTo>
                <a:close/>
                <a:moveTo>
                  <a:pt x="6445951" y="2153478"/>
                </a:moveTo>
                <a:lnTo>
                  <a:pt x="5912551" y="3220278"/>
                </a:lnTo>
                <a:lnTo>
                  <a:pt x="4504376" y="3220278"/>
                </a:lnTo>
                <a:lnTo>
                  <a:pt x="3970976" y="2153478"/>
                </a:lnTo>
                <a:lnTo>
                  <a:pt x="4504376" y="1086678"/>
                </a:lnTo>
                <a:lnTo>
                  <a:pt x="5912551" y="1086678"/>
                </a:lnTo>
                <a:close/>
                <a:moveTo>
                  <a:pt x="6445952" y="4326084"/>
                </a:moveTo>
                <a:lnTo>
                  <a:pt x="5912552" y="5392884"/>
                </a:lnTo>
                <a:lnTo>
                  <a:pt x="4504377" y="5392884"/>
                </a:lnTo>
                <a:lnTo>
                  <a:pt x="3970977" y="4326084"/>
                </a:lnTo>
                <a:lnTo>
                  <a:pt x="4504377" y="3259284"/>
                </a:lnTo>
                <a:lnTo>
                  <a:pt x="5912552" y="3259284"/>
                </a:lnTo>
                <a:close/>
                <a:moveTo>
                  <a:pt x="8432887" y="1079202"/>
                </a:moveTo>
                <a:lnTo>
                  <a:pt x="7899487" y="2146002"/>
                </a:lnTo>
                <a:lnTo>
                  <a:pt x="6491311" y="2146002"/>
                </a:lnTo>
                <a:lnTo>
                  <a:pt x="5957911" y="1079202"/>
                </a:lnTo>
                <a:lnTo>
                  <a:pt x="6491311" y="12402"/>
                </a:lnTo>
                <a:lnTo>
                  <a:pt x="7899487" y="12402"/>
                </a:lnTo>
                <a:close/>
                <a:moveTo>
                  <a:pt x="8432887" y="5424414"/>
                </a:moveTo>
                <a:lnTo>
                  <a:pt x="7899488" y="6491214"/>
                </a:lnTo>
                <a:lnTo>
                  <a:pt x="6491312" y="6491214"/>
                </a:lnTo>
                <a:lnTo>
                  <a:pt x="5957911" y="5424414"/>
                </a:lnTo>
                <a:lnTo>
                  <a:pt x="6491312" y="4357614"/>
                </a:lnTo>
                <a:lnTo>
                  <a:pt x="7899488" y="4357614"/>
                </a:lnTo>
                <a:close/>
                <a:moveTo>
                  <a:pt x="8432888" y="3251808"/>
                </a:moveTo>
                <a:lnTo>
                  <a:pt x="7899489" y="4318608"/>
                </a:lnTo>
                <a:lnTo>
                  <a:pt x="6491313" y="4318608"/>
                </a:lnTo>
                <a:lnTo>
                  <a:pt x="5957913" y="3251808"/>
                </a:lnTo>
                <a:lnTo>
                  <a:pt x="6491313" y="2185008"/>
                </a:lnTo>
                <a:lnTo>
                  <a:pt x="7899489" y="2185008"/>
                </a:lnTo>
                <a:close/>
                <a:moveTo>
                  <a:pt x="10406982" y="2176574"/>
                </a:moveTo>
                <a:lnTo>
                  <a:pt x="9873582" y="3243374"/>
                </a:lnTo>
                <a:lnTo>
                  <a:pt x="8465406" y="3243374"/>
                </a:lnTo>
                <a:lnTo>
                  <a:pt x="7932007" y="2176574"/>
                </a:lnTo>
                <a:lnTo>
                  <a:pt x="8465406" y="1109774"/>
                </a:lnTo>
                <a:lnTo>
                  <a:pt x="9873582" y="1109774"/>
                </a:lnTo>
                <a:close/>
                <a:moveTo>
                  <a:pt x="10406983" y="6521786"/>
                </a:moveTo>
                <a:lnTo>
                  <a:pt x="9873583" y="7588586"/>
                </a:lnTo>
                <a:lnTo>
                  <a:pt x="8465407" y="7588586"/>
                </a:lnTo>
                <a:lnTo>
                  <a:pt x="7932007" y="6521786"/>
                </a:lnTo>
                <a:lnTo>
                  <a:pt x="8465407" y="5454986"/>
                </a:lnTo>
                <a:lnTo>
                  <a:pt x="9873583" y="5454986"/>
                </a:lnTo>
                <a:close/>
                <a:moveTo>
                  <a:pt x="10406984" y="4349180"/>
                </a:moveTo>
                <a:lnTo>
                  <a:pt x="9873584" y="5415980"/>
                </a:lnTo>
                <a:lnTo>
                  <a:pt x="8465408" y="5415980"/>
                </a:lnTo>
                <a:lnTo>
                  <a:pt x="7932008" y="4349180"/>
                </a:lnTo>
                <a:lnTo>
                  <a:pt x="8465408" y="3282380"/>
                </a:lnTo>
                <a:lnTo>
                  <a:pt x="9873584" y="328238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22000" r="-32000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334092" y="589734"/>
            <a:ext cx="58705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atin typeface="Righteous" panose="02010506000000020000" pitchFamily="2" charset="0"/>
              </a:rPr>
              <a:t>2. Fortaleza Digital</a:t>
            </a:r>
          </a:p>
          <a:p>
            <a:r>
              <a:rPr lang="pt-BR" sz="3200" dirty="0">
                <a:latin typeface="Montserrat" panose="020B0604020202020204" charset="0"/>
              </a:rPr>
              <a:t>Cronograma de ações para </a:t>
            </a:r>
            <a:br>
              <a:rPr lang="pt-BR" sz="3200" dirty="0">
                <a:latin typeface="Montserrat" panose="020B0604020202020204" charset="0"/>
              </a:rPr>
            </a:br>
            <a:r>
              <a:rPr lang="pt-BR" sz="3200" dirty="0">
                <a:latin typeface="Montserrat" panose="020B0604020202020204" charset="0"/>
              </a:rPr>
              <a:t>o Fortaleza Digital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7683" y="3567863"/>
            <a:ext cx="485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Montserrat" panose="00000500000000000000" pitchFamily="2" charset="0"/>
              </a:rPr>
              <a:t>Responsável: </a:t>
            </a:r>
            <a:r>
              <a:rPr lang="pt-BR" sz="2400" b="1" dirty="0">
                <a:latin typeface="Montserrat" panose="00000500000000000000" pitchFamily="2" charset="0"/>
              </a:rPr>
              <a:t>SEPOG/COGECT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63163" y="4074911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Montserrat" panose="00000500000000000000" pitchFamily="2" charset="0"/>
              </a:rPr>
              <a:t>Data: </a:t>
            </a:r>
            <a:r>
              <a:rPr lang="pt-BR" sz="2400" b="1" dirty="0">
                <a:latin typeface="Montserrat" panose="00000500000000000000" pitchFamily="2" charset="0"/>
              </a:rPr>
              <a:t>31/07/2023</a:t>
            </a:r>
          </a:p>
        </p:txBody>
      </p:sp>
    </p:spTree>
    <p:extLst>
      <p:ext uri="{BB962C8B-B14F-4D97-AF65-F5344CB8AC3E}">
        <p14:creationId xmlns:p14="http://schemas.microsoft.com/office/powerpoint/2010/main" val="3467787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29287</TotalTime>
  <Words>305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4" baseType="lpstr">
      <vt:lpstr>Calibri</vt:lpstr>
      <vt:lpstr>Hatton Ultra-Bold</vt:lpstr>
      <vt:lpstr>Berlin Sans FB</vt:lpstr>
      <vt:lpstr>Calibri Light</vt:lpstr>
      <vt:lpstr>Montserrat</vt:lpstr>
      <vt:lpstr>Righteous</vt:lpstr>
      <vt:lpstr>DM Sans Bold</vt:lpstr>
      <vt:lpstr>Courier Prime</vt:lpstr>
      <vt:lpstr>Hatton Semi-Bold</vt:lpstr>
      <vt:lpstr>Arial</vt:lpstr>
      <vt:lpstr>DM Sans</vt:lpstr>
      <vt:lpstr>Tema do Office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 E ATÉ BREVE!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PEDRO</dc:creator>
  <cp:lastModifiedBy>KHAROLINE GURGEL PEREIRA</cp:lastModifiedBy>
  <cp:revision>694</cp:revision>
  <dcterms:created xsi:type="dcterms:W3CDTF">2021-05-04T17:47:49Z</dcterms:created>
  <dcterms:modified xsi:type="dcterms:W3CDTF">2023-08-02T01:03:35Z</dcterms:modified>
</cp:coreProperties>
</file>